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4"/>
  </p:sldMasterIdLst>
  <p:notesMasterIdLst>
    <p:notesMasterId r:id="rId23"/>
  </p:notesMasterIdLst>
  <p:sldIdLst>
    <p:sldId id="273" r:id="rId5"/>
    <p:sldId id="274" r:id="rId6"/>
    <p:sldId id="275" r:id="rId7"/>
    <p:sldId id="276" r:id="rId8"/>
    <p:sldId id="277" r:id="rId9"/>
    <p:sldId id="2147480800" r:id="rId10"/>
    <p:sldId id="2147480801" r:id="rId11"/>
    <p:sldId id="2147480802" r:id="rId12"/>
    <p:sldId id="2147480803" r:id="rId13"/>
    <p:sldId id="2147480804" r:id="rId14"/>
    <p:sldId id="2147480805" r:id="rId15"/>
    <p:sldId id="2147480806" r:id="rId16"/>
    <p:sldId id="2147480807" r:id="rId17"/>
    <p:sldId id="2147480808" r:id="rId18"/>
    <p:sldId id="2147480809" r:id="rId19"/>
    <p:sldId id="2147480810" r:id="rId20"/>
    <p:sldId id="2147480811" r:id="rId21"/>
    <p:sldId id="214748079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 for Use" id="{8AD80AA3-A641-4021-88F4-23FD50E5FF4C}">
          <p14:sldIdLst>
            <p14:sldId id="273"/>
            <p14:sldId id="274"/>
            <p14:sldId id="275"/>
            <p14:sldId id="276"/>
            <p14:sldId id="277"/>
          </p14:sldIdLst>
        </p14:section>
        <p14:section name="Corporate slide" id="{59E0DB94-DECF-41C7-9222-0960055D28B0}">
          <p14:sldIdLst>
            <p14:sldId id="2147480800"/>
            <p14:sldId id="2147480801"/>
          </p14:sldIdLst>
        </p14:section>
        <p14:section name="1. USX" id="{B8FE2AE9-C788-4820-BD3B-F0D5E8A72E17}">
          <p14:sldIdLst>
            <p14:sldId id="2147480802"/>
            <p14:sldId id="2147480803"/>
          </p14:sldIdLst>
        </p14:section>
        <p14:section name="2. BGS" id="{879DF5B6-9990-4293-9126-9746DDAFDFF5}">
          <p14:sldIdLst>
            <p14:sldId id="2147480804"/>
            <p14:sldId id="2147480805"/>
          </p14:sldIdLst>
        </p14:section>
        <p14:section name="3. KOA" id="{DC547DB3-4B51-4BF0-8763-0508B391D6C3}">
          <p14:sldIdLst>
            <p14:sldId id="2147480806"/>
            <p14:sldId id="2147480807"/>
          </p14:sldIdLst>
        </p14:section>
        <p14:section name="4. Fracture Care" id="{91671229-2447-4F4E-A656-4F5530701946}">
          <p14:sldIdLst>
            <p14:sldId id="2147480808"/>
            <p14:sldId id="2147480809"/>
          </p14:sldIdLst>
        </p14:section>
        <p14:section name="5. PNS" id="{5A3535E3-650E-445A-BBDD-CDD82B8039F6}">
          <p14:sldIdLst>
            <p14:sldId id="2147480810"/>
            <p14:sldId id="2147480811"/>
          </p14:sldIdLst>
        </p14:section>
        <p14:section name="Close" id="{72C1F527-B413-49A7-B275-73F410DD6577}">
          <p14:sldIdLst>
            <p14:sldId id="214748079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0E2F90B-0366-757A-41CA-EF4530185605}" name="Scott Petrie" initials="" userId="S::bv1690@bioventusglobal.com::81a3fbd7-1b46-469e-b4b1-af585b5eb08f" providerId="AD"/>
  <p188:author id="{F91A0B2D-2630-B62D-E356-12E17A782FCD}" name="Alex Samaniego" initials="AS" userId="S::bv3936@bioventus.com::82586b45-e255-4b81-98c9-648184915e42" providerId="AD"/>
  <p188:author id="{33AE4337-0AAC-1D62-1BD4-F69418403CA0}" name="Kara Segerstrom" initials="KS" userId="S::bv3013@bioventus.com::c51be730-51ac-4a51-9ee8-c6d9cb50fa21" providerId="AD"/>
  <p188:author id="{B9131853-1507-F42E-C4ED-20F9DFB6EC63}" name="Chris Teague" initials="CT" userId="S::bv2197@bioventus.com::5fe09676-62f5-481c-990d-8c0aeece085b" providerId="AD"/>
  <p188:author id="{7D0866B5-E423-7DCF-B621-53726825ACC0}" name="Anthony Doyle" initials="AD" userId="S::bv1242@bioventusglobal.com::600f1ce2-7958-4b9e-8103-de66159656bb" providerId="AD"/>
  <p188:author id="{9FAF92D5-AECF-23BA-F5EB-1CAFE5374B38}" name="Brendan Byrnside" initials="BB" userId="S::bv1213@bioventusglobal.com::2430273b-9c41-4718-a619-42bba852950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5915"/>
    <a:srgbClr val="00AEEF"/>
    <a:srgbClr val="4B7637"/>
    <a:srgbClr val="C00000"/>
    <a:srgbClr val="450074"/>
    <a:srgbClr val="E9DBF3"/>
    <a:srgbClr val="F0F0F0"/>
    <a:srgbClr val="F2E9F8"/>
    <a:srgbClr val="E9E9E9"/>
    <a:srgbClr val="A7A0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D7BDFB-20D3-45BB-88C6-91C9F08A0DA0}" v="2" dt="2025-12-10T21:50:27.428"/>
  </p1510:revLst>
</p1510:revInfo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702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ott Petrie" userId="81a3fbd7-1b46-469e-b4b1-af585b5eb08f" providerId="ADAL" clId="{C16602E5-BED0-4F71-BBE1-DCFF8E17EC93}"/>
    <pc:docChg chg="modMainMaster">
      <pc:chgData name="Scott Petrie" userId="81a3fbd7-1b46-469e-b4b1-af585b5eb08f" providerId="ADAL" clId="{C16602E5-BED0-4F71-BBE1-DCFF8E17EC93}" dt="2025-12-10T21:51:29.570" v="6" actId="208"/>
      <pc:docMkLst>
        <pc:docMk/>
      </pc:docMkLst>
      <pc:sldMasterChg chg="modSldLayout">
        <pc:chgData name="Scott Petrie" userId="81a3fbd7-1b46-469e-b4b1-af585b5eb08f" providerId="ADAL" clId="{C16602E5-BED0-4F71-BBE1-DCFF8E17EC93}" dt="2025-12-10T21:51:29.570" v="6" actId="208"/>
        <pc:sldMasterMkLst>
          <pc:docMk/>
          <pc:sldMasterMk cId="1618725841" sldId="2147483657"/>
        </pc:sldMasterMkLst>
        <pc:sldLayoutChg chg="modSp mod">
          <pc:chgData name="Scott Petrie" userId="81a3fbd7-1b46-469e-b4b1-af585b5eb08f" providerId="ADAL" clId="{C16602E5-BED0-4F71-BBE1-DCFF8E17EC93}" dt="2025-12-10T21:51:14.062" v="4" actId="208"/>
          <pc:sldLayoutMkLst>
            <pc:docMk/>
            <pc:sldMasterMk cId="1618725841" sldId="2147483657"/>
            <pc:sldLayoutMk cId="2153808979" sldId="2147483666"/>
          </pc:sldLayoutMkLst>
          <pc:spChg chg="mod">
            <ac:chgData name="Scott Petrie" userId="81a3fbd7-1b46-469e-b4b1-af585b5eb08f" providerId="ADAL" clId="{C16602E5-BED0-4F71-BBE1-DCFF8E17EC93}" dt="2025-12-10T21:51:10.784" v="3" actId="207"/>
            <ac:spMkLst>
              <pc:docMk/>
              <pc:sldMasterMk cId="1618725841" sldId="2147483657"/>
              <pc:sldLayoutMk cId="2153808979" sldId="2147483666"/>
              <ac:spMk id="6" creationId="{10B2ED65-60A4-D2F2-FC01-5E46DF68FCDD}"/>
            </ac:spMkLst>
          </pc:spChg>
          <pc:cxnChg chg="mod">
            <ac:chgData name="Scott Petrie" userId="81a3fbd7-1b46-469e-b4b1-af585b5eb08f" providerId="ADAL" clId="{C16602E5-BED0-4F71-BBE1-DCFF8E17EC93}" dt="2025-12-10T21:51:14.062" v="4" actId="208"/>
            <ac:cxnSpMkLst>
              <pc:docMk/>
              <pc:sldMasterMk cId="1618725841" sldId="2147483657"/>
              <pc:sldLayoutMk cId="2153808979" sldId="2147483666"/>
              <ac:cxnSpMk id="8" creationId="{6BFA6FF3-1638-59E9-3D99-608B3D2B38A7}"/>
            </ac:cxnSpMkLst>
          </pc:cxnChg>
        </pc:sldLayoutChg>
        <pc:sldLayoutChg chg="modSp mod">
          <pc:chgData name="Scott Petrie" userId="81a3fbd7-1b46-469e-b4b1-af585b5eb08f" providerId="ADAL" clId="{C16602E5-BED0-4F71-BBE1-DCFF8E17EC93}" dt="2025-12-10T21:51:29.570" v="6" actId="208"/>
          <pc:sldLayoutMkLst>
            <pc:docMk/>
            <pc:sldMasterMk cId="1618725841" sldId="2147483657"/>
            <pc:sldLayoutMk cId="3055323120" sldId="2147483668"/>
          </pc:sldLayoutMkLst>
          <pc:spChg chg="mod">
            <ac:chgData name="Scott Petrie" userId="81a3fbd7-1b46-469e-b4b1-af585b5eb08f" providerId="ADAL" clId="{C16602E5-BED0-4F71-BBE1-DCFF8E17EC93}" dt="2025-12-10T21:51:23.725" v="5" actId="207"/>
            <ac:spMkLst>
              <pc:docMk/>
              <pc:sldMasterMk cId="1618725841" sldId="2147483657"/>
              <pc:sldLayoutMk cId="3055323120" sldId="2147483668"/>
              <ac:spMk id="6" creationId="{10B2ED65-60A4-D2F2-FC01-5E46DF68FCDD}"/>
            </ac:spMkLst>
          </pc:spChg>
          <pc:cxnChg chg="mod">
            <ac:chgData name="Scott Petrie" userId="81a3fbd7-1b46-469e-b4b1-af585b5eb08f" providerId="ADAL" clId="{C16602E5-BED0-4F71-BBE1-DCFF8E17EC93}" dt="2025-12-10T21:51:29.570" v="6" actId="208"/>
            <ac:cxnSpMkLst>
              <pc:docMk/>
              <pc:sldMasterMk cId="1618725841" sldId="2147483657"/>
              <pc:sldLayoutMk cId="3055323120" sldId="2147483668"/>
              <ac:cxnSpMk id="8" creationId="{6BFA6FF3-1638-59E9-3D99-608B3D2B38A7}"/>
            </ac:cxnSpMkLst>
          </pc:cxnChg>
        </pc:sldLayoutChg>
        <pc:sldLayoutChg chg="modSp mod">
          <pc:chgData name="Scott Petrie" userId="81a3fbd7-1b46-469e-b4b1-af585b5eb08f" providerId="ADAL" clId="{C16602E5-BED0-4F71-BBE1-DCFF8E17EC93}" dt="2025-12-10T21:50:46.511" v="2" actId="208"/>
          <pc:sldLayoutMkLst>
            <pc:docMk/>
            <pc:sldMasterMk cId="1618725841" sldId="2147483657"/>
            <pc:sldLayoutMk cId="3428284955" sldId="2147483684"/>
          </pc:sldLayoutMkLst>
          <pc:spChg chg="mod">
            <ac:chgData name="Scott Petrie" userId="81a3fbd7-1b46-469e-b4b1-af585b5eb08f" providerId="ADAL" clId="{C16602E5-BED0-4F71-BBE1-DCFF8E17EC93}" dt="2025-12-10T21:50:37.457" v="1" actId="207"/>
            <ac:spMkLst>
              <pc:docMk/>
              <pc:sldMasterMk cId="1618725841" sldId="2147483657"/>
              <pc:sldLayoutMk cId="3428284955" sldId="2147483684"/>
              <ac:spMk id="17" creationId="{C7423150-1B64-E25A-369C-937BE11A166B}"/>
            </ac:spMkLst>
          </pc:spChg>
          <pc:cxnChg chg="mod">
            <ac:chgData name="Scott Petrie" userId="81a3fbd7-1b46-469e-b4b1-af585b5eb08f" providerId="ADAL" clId="{C16602E5-BED0-4F71-BBE1-DCFF8E17EC93}" dt="2025-12-10T21:50:46.511" v="2" actId="208"/>
            <ac:cxnSpMkLst>
              <pc:docMk/>
              <pc:sldMasterMk cId="1618725841" sldId="2147483657"/>
              <pc:sldLayoutMk cId="3428284955" sldId="2147483684"/>
              <ac:cxnSpMk id="2" creationId="{FA2EA7F0-EB78-ECA4-13AE-3DF178E86E8A}"/>
            </ac:cxnSpMkLst>
          </pc:cxn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68FCB2-F0F6-4DD9-8E0D-FF0D4961E96D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DB863D-0A9F-4DBB-A81E-3B552072D7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57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Corp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B2ED65-60A4-D2F2-FC01-5E46DF68FCDD}"/>
              </a:ext>
            </a:extLst>
          </p:cNvPr>
          <p:cNvSpPr/>
          <p:nvPr userDrawn="1"/>
        </p:nvSpPr>
        <p:spPr>
          <a:xfrm>
            <a:off x="736979" y="2367003"/>
            <a:ext cx="920838" cy="920837"/>
          </a:xfrm>
          <a:prstGeom prst="rect">
            <a:avLst/>
          </a:prstGeom>
          <a:solidFill>
            <a:srgbClr val="45007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FF6CB-1120-EB00-5CE5-96B263D840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386"/>
          <a:stretch/>
        </p:blipFill>
        <p:spPr>
          <a:xfrm flipV="1">
            <a:off x="-1262018" y="3288102"/>
            <a:ext cx="4557843" cy="3159171"/>
          </a:xfrm>
          <a:prstGeom prst="rect">
            <a:avLst/>
          </a:prstGeom>
        </p:spPr>
      </p:pic>
      <p:sp>
        <p:nvSpPr>
          <p:cNvPr id="2" name="Date Placeholder 5">
            <a:extLst>
              <a:ext uri="{FF2B5EF4-FFF2-40B4-BE49-F238E27FC236}">
                <a16:creationId xmlns:a16="http://schemas.microsoft.com/office/drawing/2014/main" id="{DC977046-4D4B-CDCD-87B5-C31D80D41C17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6976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12/10/2025</a:t>
            </a:fld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5F429B-3F56-4C40-0013-EE7E0907E393}"/>
              </a:ext>
            </a:extLst>
          </p:cNvPr>
          <p:cNvSpPr txBox="1"/>
          <p:nvPr userDrawn="1"/>
        </p:nvSpPr>
        <p:spPr>
          <a:xfrm>
            <a:off x="10454639" y="6436910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2F696-CE76-7F82-F72C-4B5223FBDB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9569665" y="6062717"/>
            <a:ext cx="2277885" cy="38995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A6FF3-1638-59E9-3D99-608B3D2B38A7}"/>
              </a:ext>
            </a:extLst>
          </p:cNvPr>
          <p:cNvCxnSpPr>
            <a:cxnSpLocks/>
          </p:cNvCxnSpPr>
          <p:nvPr userDrawn="1"/>
        </p:nvCxnSpPr>
        <p:spPr>
          <a:xfrm>
            <a:off x="1658203" y="3275461"/>
            <a:ext cx="10617958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171F5-4894-FAA9-717F-B69F5BB1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8223" y="2283368"/>
            <a:ext cx="9864732" cy="5915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568261-E499-8592-C4E1-A685B4939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8609" y="2811725"/>
            <a:ext cx="9864346" cy="635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A059B457-98F9-156A-1AD2-B751A5A033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2940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KOA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2EA7F0-EB78-ECA4-13AE-3DF178E86E8A}"/>
              </a:ext>
            </a:extLst>
          </p:cNvPr>
          <p:cNvCxnSpPr>
            <a:cxnSpLocks/>
          </p:cNvCxnSpPr>
          <p:nvPr userDrawn="1"/>
        </p:nvCxnSpPr>
        <p:spPr>
          <a:xfrm>
            <a:off x="-150126" y="660759"/>
            <a:ext cx="1088071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6C4BE-6C90-4ABF-CD25-6A685CD77F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741" y="356340"/>
            <a:ext cx="10107359" cy="71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3150-1B64-E25A-369C-937BE11A166B}"/>
              </a:ext>
            </a:extLst>
          </p:cNvPr>
          <p:cNvSpPr/>
          <p:nvPr userDrawn="1"/>
        </p:nvSpPr>
        <p:spPr>
          <a:xfrm>
            <a:off x="577952" y="305034"/>
            <a:ext cx="369373" cy="36937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F3BFE9DC-3637-9002-43BB-A88F05DADC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Date Placeholder 5">
            <a:extLst>
              <a:ext uri="{FF2B5EF4-FFF2-40B4-BE49-F238E27FC236}">
                <a16:creationId xmlns:a16="http://schemas.microsoft.com/office/drawing/2014/main" id="{DE651D0A-BB4D-B13A-3D41-A86DAED7E9E1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12/10/2025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A7DEDF-C637-43C5-B71F-FC6EF5F29C0C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DC6E3D1-57B4-7E02-AB92-BB52FD5BCC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527E82E4-392E-7050-EA2C-52EFCF82481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>
            <a:lvl1pPr marL="169863" indent="-169863">
              <a:spcBef>
                <a:spcPts val="1200"/>
              </a:spcBef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9863" indent="-169863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-169863">
              <a:buFont typeface="Arial" panose="020B0604020202020204" pitchFamily="34" charset="0"/>
              <a:buChar char="‒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7388" indent="-115888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Click to edit</a:t>
            </a:r>
          </a:p>
          <a:p>
            <a:pPr lvl="3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3189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PN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2EA7F0-EB78-ECA4-13AE-3DF178E86E8A}"/>
              </a:ext>
            </a:extLst>
          </p:cNvPr>
          <p:cNvCxnSpPr>
            <a:cxnSpLocks/>
          </p:cNvCxnSpPr>
          <p:nvPr userDrawn="1"/>
        </p:nvCxnSpPr>
        <p:spPr>
          <a:xfrm>
            <a:off x="-150126" y="660759"/>
            <a:ext cx="1088071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6C4BE-6C90-4ABF-CD25-6A685CD77F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741" y="356340"/>
            <a:ext cx="10107359" cy="71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3150-1B64-E25A-369C-937BE11A166B}"/>
              </a:ext>
            </a:extLst>
          </p:cNvPr>
          <p:cNvSpPr/>
          <p:nvPr userDrawn="1"/>
        </p:nvSpPr>
        <p:spPr>
          <a:xfrm>
            <a:off x="577952" y="305034"/>
            <a:ext cx="369373" cy="36937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965C53FC-398C-DFE9-5B54-3EA315B66A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Date Placeholder 5">
            <a:extLst>
              <a:ext uri="{FF2B5EF4-FFF2-40B4-BE49-F238E27FC236}">
                <a16:creationId xmlns:a16="http://schemas.microsoft.com/office/drawing/2014/main" id="{7645F9A2-CA54-4AC8-AE59-41BA0E06C66B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12/10/2025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82368F-DFF2-A94E-2EC9-FC83DE69D116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D98232-9FFD-D8DC-0666-D269C887C5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9CC434B1-AB76-73DA-DCB4-803215BE4A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>
            <a:lvl1pPr marL="169863" indent="-169863">
              <a:spcBef>
                <a:spcPts val="1200"/>
              </a:spcBef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9863" indent="-169863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-169863">
              <a:buFont typeface="Arial" panose="020B0604020202020204" pitchFamily="34" charset="0"/>
              <a:buChar char="‒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7388" indent="-115888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Click to edit</a:t>
            </a:r>
          </a:p>
          <a:p>
            <a:pPr lvl="3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422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Fractu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2EA7F0-EB78-ECA4-13AE-3DF178E86E8A}"/>
              </a:ext>
            </a:extLst>
          </p:cNvPr>
          <p:cNvCxnSpPr>
            <a:cxnSpLocks/>
          </p:cNvCxnSpPr>
          <p:nvPr userDrawn="1"/>
        </p:nvCxnSpPr>
        <p:spPr>
          <a:xfrm>
            <a:off x="-150126" y="660759"/>
            <a:ext cx="1088071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6C4BE-6C90-4ABF-CD25-6A685CD77F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741" y="356340"/>
            <a:ext cx="10107359" cy="71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3150-1B64-E25A-369C-937BE11A166B}"/>
              </a:ext>
            </a:extLst>
          </p:cNvPr>
          <p:cNvSpPr/>
          <p:nvPr userDrawn="1"/>
        </p:nvSpPr>
        <p:spPr>
          <a:xfrm>
            <a:off x="577952" y="305034"/>
            <a:ext cx="369373" cy="3693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CA08A0B4-83DB-D0FF-A865-32C8CD7FCD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Date Placeholder 5">
            <a:extLst>
              <a:ext uri="{FF2B5EF4-FFF2-40B4-BE49-F238E27FC236}">
                <a16:creationId xmlns:a16="http://schemas.microsoft.com/office/drawing/2014/main" id="{CB5D1B89-254B-8BD8-A5EB-7B2B7DE362F7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12/10/2025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2DD205-4DFF-C8FE-B50C-54442460B0EC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D8878D-877E-0106-1558-54627290BB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B7C368BB-A2AB-58F9-BCBA-3F2EC3B94E8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>
            <a:lvl1pPr marL="169863" indent="-169863">
              <a:spcBef>
                <a:spcPts val="1200"/>
              </a:spcBef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9863" indent="-169863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-169863">
              <a:buFont typeface="Arial" panose="020B0604020202020204" pitchFamily="34" charset="0"/>
              <a:buChar char="‒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7388" indent="-115888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Click to edit</a:t>
            </a:r>
          </a:p>
          <a:p>
            <a:pPr lvl="3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516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 USX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B2ED65-60A4-D2F2-FC01-5E46DF68FCDD}"/>
              </a:ext>
            </a:extLst>
          </p:cNvPr>
          <p:cNvSpPr/>
          <p:nvPr userDrawn="1"/>
        </p:nvSpPr>
        <p:spPr>
          <a:xfrm>
            <a:off x="736979" y="2367003"/>
            <a:ext cx="920838" cy="9208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FF6CB-1120-EB00-5CE5-96B263D840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386"/>
          <a:stretch/>
        </p:blipFill>
        <p:spPr>
          <a:xfrm flipV="1">
            <a:off x="-1262018" y="3288102"/>
            <a:ext cx="4557843" cy="3159171"/>
          </a:xfrm>
          <a:prstGeom prst="rect">
            <a:avLst/>
          </a:prstGeom>
        </p:spPr>
      </p:pic>
      <p:sp>
        <p:nvSpPr>
          <p:cNvPr id="2" name="Date Placeholder 5">
            <a:extLst>
              <a:ext uri="{FF2B5EF4-FFF2-40B4-BE49-F238E27FC236}">
                <a16:creationId xmlns:a16="http://schemas.microsoft.com/office/drawing/2014/main" id="{DC977046-4D4B-CDCD-87B5-C31D80D41C17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6976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12/10/2025</a:t>
            </a:fld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5F429B-3F56-4C40-0013-EE7E0907E393}"/>
              </a:ext>
            </a:extLst>
          </p:cNvPr>
          <p:cNvSpPr txBox="1"/>
          <p:nvPr userDrawn="1"/>
        </p:nvSpPr>
        <p:spPr>
          <a:xfrm>
            <a:off x="10454639" y="6436910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2F696-CE76-7F82-F72C-4B5223FBDB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9569665" y="6062717"/>
            <a:ext cx="2277885" cy="38995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A6FF3-1638-59E9-3D99-608B3D2B38A7}"/>
              </a:ext>
            </a:extLst>
          </p:cNvPr>
          <p:cNvCxnSpPr>
            <a:cxnSpLocks/>
          </p:cNvCxnSpPr>
          <p:nvPr userDrawn="1"/>
        </p:nvCxnSpPr>
        <p:spPr>
          <a:xfrm>
            <a:off x="1658203" y="3275461"/>
            <a:ext cx="1061795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171F5-4894-FAA9-717F-B69F5BB1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8223" y="2283368"/>
            <a:ext cx="9864732" cy="5915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568261-E499-8592-C4E1-A685B4939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8609" y="2811725"/>
            <a:ext cx="9864346" cy="635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89B67E8F-2B02-BB63-FD20-A5DB3F17C1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089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S_BGS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B2ED65-60A4-D2F2-FC01-5E46DF68FCDD}"/>
              </a:ext>
            </a:extLst>
          </p:cNvPr>
          <p:cNvSpPr/>
          <p:nvPr userDrawn="1"/>
        </p:nvSpPr>
        <p:spPr>
          <a:xfrm>
            <a:off x="736979" y="2367003"/>
            <a:ext cx="920838" cy="9208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FF6CB-1120-EB00-5CE5-96B263D840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386"/>
          <a:stretch/>
        </p:blipFill>
        <p:spPr>
          <a:xfrm flipV="1">
            <a:off x="-1262018" y="3288102"/>
            <a:ext cx="4557843" cy="3159171"/>
          </a:xfrm>
          <a:prstGeom prst="rect">
            <a:avLst/>
          </a:prstGeom>
        </p:spPr>
      </p:pic>
      <p:sp>
        <p:nvSpPr>
          <p:cNvPr id="2" name="Date Placeholder 5">
            <a:extLst>
              <a:ext uri="{FF2B5EF4-FFF2-40B4-BE49-F238E27FC236}">
                <a16:creationId xmlns:a16="http://schemas.microsoft.com/office/drawing/2014/main" id="{DC977046-4D4B-CDCD-87B5-C31D80D41C17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6976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12/10/2025</a:t>
            </a:fld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5F429B-3F56-4C40-0013-EE7E0907E393}"/>
              </a:ext>
            </a:extLst>
          </p:cNvPr>
          <p:cNvSpPr txBox="1"/>
          <p:nvPr userDrawn="1"/>
        </p:nvSpPr>
        <p:spPr>
          <a:xfrm>
            <a:off x="10454639" y="6436910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2F696-CE76-7F82-F72C-4B5223FBDB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9569665" y="6062717"/>
            <a:ext cx="2277885" cy="38995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A6FF3-1638-59E9-3D99-608B3D2B38A7}"/>
              </a:ext>
            </a:extLst>
          </p:cNvPr>
          <p:cNvCxnSpPr>
            <a:cxnSpLocks/>
          </p:cNvCxnSpPr>
          <p:nvPr userDrawn="1"/>
        </p:nvCxnSpPr>
        <p:spPr>
          <a:xfrm>
            <a:off x="1658203" y="3275461"/>
            <a:ext cx="1061795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171F5-4894-FAA9-717F-B69F5BB1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8223" y="2283368"/>
            <a:ext cx="9864732" cy="5915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568261-E499-8592-C4E1-A685B4939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8609" y="2811725"/>
            <a:ext cx="9864346" cy="635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A6D0C61-F41D-1C11-E2F5-39CFA9FD1D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231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KOA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B2ED65-60A4-D2F2-FC01-5E46DF68FCDD}"/>
              </a:ext>
            </a:extLst>
          </p:cNvPr>
          <p:cNvSpPr/>
          <p:nvPr userDrawn="1"/>
        </p:nvSpPr>
        <p:spPr>
          <a:xfrm>
            <a:off x="736979" y="2367003"/>
            <a:ext cx="920838" cy="920837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FF6CB-1120-EB00-5CE5-96B263D840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386"/>
          <a:stretch/>
        </p:blipFill>
        <p:spPr>
          <a:xfrm flipV="1">
            <a:off x="-1262018" y="3288102"/>
            <a:ext cx="4557843" cy="3159171"/>
          </a:xfrm>
          <a:prstGeom prst="rect">
            <a:avLst/>
          </a:prstGeom>
        </p:spPr>
      </p:pic>
      <p:sp>
        <p:nvSpPr>
          <p:cNvPr id="2" name="Date Placeholder 5">
            <a:extLst>
              <a:ext uri="{FF2B5EF4-FFF2-40B4-BE49-F238E27FC236}">
                <a16:creationId xmlns:a16="http://schemas.microsoft.com/office/drawing/2014/main" id="{DC977046-4D4B-CDCD-87B5-C31D80D41C17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6976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12/10/2025</a:t>
            </a:fld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5F429B-3F56-4C40-0013-EE7E0907E393}"/>
              </a:ext>
            </a:extLst>
          </p:cNvPr>
          <p:cNvSpPr txBox="1"/>
          <p:nvPr userDrawn="1"/>
        </p:nvSpPr>
        <p:spPr>
          <a:xfrm>
            <a:off x="10454639" y="6436910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2F696-CE76-7F82-F72C-4B5223FBDB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9569665" y="6062717"/>
            <a:ext cx="2277885" cy="38995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A6FF3-1638-59E9-3D99-608B3D2B38A7}"/>
              </a:ext>
            </a:extLst>
          </p:cNvPr>
          <p:cNvCxnSpPr>
            <a:cxnSpLocks/>
          </p:cNvCxnSpPr>
          <p:nvPr userDrawn="1"/>
        </p:nvCxnSpPr>
        <p:spPr>
          <a:xfrm>
            <a:off x="1658203" y="3275461"/>
            <a:ext cx="10617958" cy="0"/>
          </a:xfrm>
          <a:prstGeom prst="line">
            <a:avLst/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171F5-4894-FAA9-717F-B69F5BB1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8223" y="2283368"/>
            <a:ext cx="9864732" cy="5915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568261-E499-8592-C4E1-A685B4939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8609" y="2811725"/>
            <a:ext cx="9864346" cy="635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59C72F3-AC36-3B56-0993-13FE472230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88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PNS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B2ED65-60A4-D2F2-FC01-5E46DF68FCDD}"/>
              </a:ext>
            </a:extLst>
          </p:cNvPr>
          <p:cNvSpPr/>
          <p:nvPr userDrawn="1"/>
        </p:nvSpPr>
        <p:spPr>
          <a:xfrm>
            <a:off x="736979" y="2367003"/>
            <a:ext cx="920838" cy="9208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FF6CB-1120-EB00-5CE5-96B263D840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386"/>
          <a:stretch/>
        </p:blipFill>
        <p:spPr>
          <a:xfrm flipV="1">
            <a:off x="-1262018" y="3288102"/>
            <a:ext cx="4557843" cy="3159171"/>
          </a:xfrm>
          <a:prstGeom prst="rect">
            <a:avLst/>
          </a:prstGeom>
        </p:spPr>
      </p:pic>
      <p:sp>
        <p:nvSpPr>
          <p:cNvPr id="2" name="Date Placeholder 5">
            <a:extLst>
              <a:ext uri="{FF2B5EF4-FFF2-40B4-BE49-F238E27FC236}">
                <a16:creationId xmlns:a16="http://schemas.microsoft.com/office/drawing/2014/main" id="{DC977046-4D4B-CDCD-87B5-C31D80D41C17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6976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9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12/10/2025</a:t>
            </a:fld>
            <a:endParaRPr lang="en-US" sz="9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5F429B-3F56-4C40-0013-EE7E0907E393}"/>
              </a:ext>
            </a:extLst>
          </p:cNvPr>
          <p:cNvSpPr txBox="1"/>
          <p:nvPr userDrawn="1"/>
        </p:nvSpPr>
        <p:spPr>
          <a:xfrm>
            <a:off x="10454639" y="6436910"/>
            <a:ext cx="79380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i="1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B2F696-CE76-7F82-F72C-4B5223FBDB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9569665" y="6062717"/>
            <a:ext cx="2277885" cy="38995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A6FF3-1638-59E9-3D99-608B3D2B38A7}"/>
              </a:ext>
            </a:extLst>
          </p:cNvPr>
          <p:cNvCxnSpPr>
            <a:cxnSpLocks/>
          </p:cNvCxnSpPr>
          <p:nvPr userDrawn="1"/>
        </p:nvCxnSpPr>
        <p:spPr>
          <a:xfrm>
            <a:off x="1658203" y="3275461"/>
            <a:ext cx="10617958" cy="0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171F5-4894-FAA9-717F-B69F5BB1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8223" y="2283368"/>
            <a:ext cx="9864732" cy="5915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568261-E499-8592-C4E1-A685B4939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8609" y="2811725"/>
            <a:ext cx="9864346" cy="635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C90900D-59A2-38CD-5683-EDAD113811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3294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Fracture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0B2ED65-60A4-D2F2-FC01-5E46DF68FCDD}"/>
              </a:ext>
            </a:extLst>
          </p:cNvPr>
          <p:cNvSpPr/>
          <p:nvPr userDrawn="1"/>
        </p:nvSpPr>
        <p:spPr>
          <a:xfrm>
            <a:off x="736979" y="2367003"/>
            <a:ext cx="920838" cy="920837"/>
          </a:xfrm>
          <a:prstGeom prst="rect">
            <a:avLst/>
          </a:prstGeom>
          <a:solidFill>
            <a:srgbClr val="B959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8CFF6CB-1120-EB00-5CE5-96B263D840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1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b="51386"/>
          <a:stretch/>
        </p:blipFill>
        <p:spPr>
          <a:xfrm flipV="1">
            <a:off x="-1262018" y="3288102"/>
            <a:ext cx="4557843" cy="315917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FA6FF3-1638-59E9-3D99-608B3D2B38A7}"/>
              </a:ext>
            </a:extLst>
          </p:cNvPr>
          <p:cNvCxnSpPr>
            <a:cxnSpLocks/>
          </p:cNvCxnSpPr>
          <p:nvPr userDrawn="1"/>
        </p:nvCxnSpPr>
        <p:spPr>
          <a:xfrm>
            <a:off x="1658203" y="3275461"/>
            <a:ext cx="10617958" cy="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391171F5-4894-FAA9-717F-B69F5BB15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38223" y="2283368"/>
            <a:ext cx="9864732" cy="59150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1568261-E499-8592-C4E1-A685B4939C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838609" y="2811725"/>
            <a:ext cx="9864346" cy="63521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 i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46D13A8-F9A4-446A-BDB3-83B6075DFF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22785BD0-E1FD-6D95-8B63-16EEFC0BFB8E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12/10/2025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1D227DA-2D6E-B9BC-8E6E-1984B5302C4D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789544-06AF-FF0C-D226-1AAFD7A7E1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9607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Corp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2EA7F0-EB78-ECA4-13AE-3DF178E86E8A}"/>
              </a:ext>
            </a:extLst>
          </p:cNvPr>
          <p:cNvCxnSpPr>
            <a:cxnSpLocks/>
          </p:cNvCxnSpPr>
          <p:nvPr userDrawn="1"/>
        </p:nvCxnSpPr>
        <p:spPr>
          <a:xfrm>
            <a:off x="-170148" y="660759"/>
            <a:ext cx="1097451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6C4BE-6C90-4ABF-CD25-6A685CD77F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741" y="356340"/>
            <a:ext cx="10107359" cy="71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D867FB5-CA45-C69B-15EA-A2CCFC4AF8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>
            <a:lvl1pPr marL="169863" indent="-169863">
              <a:spcBef>
                <a:spcPts val="1200"/>
              </a:spcBef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9863" indent="-169863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-169863">
              <a:buFont typeface="Arial" panose="020B0604020202020204" pitchFamily="34" charset="0"/>
              <a:buChar char="‒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7388" indent="-115888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Click to edit</a:t>
            </a:r>
          </a:p>
          <a:p>
            <a:pPr lvl="3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3150-1B64-E25A-369C-937BE11A166B}"/>
              </a:ext>
            </a:extLst>
          </p:cNvPr>
          <p:cNvSpPr/>
          <p:nvPr userDrawn="1"/>
        </p:nvSpPr>
        <p:spPr>
          <a:xfrm>
            <a:off x="577952" y="305034"/>
            <a:ext cx="369373" cy="36937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434E5011-2F92-7472-7393-5C5D6F55A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Date Placeholder 5">
            <a:extLst>
              <a:ext uri="{FF2B5EF4-FFF2-40B4-BE49-F238E27FC236}">
                <a16:creationId xmlns:a16="http://schemas.microsoft.com/office/drawing/2014/main" id="{D52DA98B-8C45-77A0-6D7A-698CE16355F4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12/10/2025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DA33EE-56E8-5286-34B8-CB7D6CE99920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6DF0032-C4A4-5E98-5CDC-FB0BBB3F00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308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US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2EA7F0-EB78-ECA4-13AE-3DF178E86E8A}"/>
              </a:ext>
            </a:extLst>
          </p:cNvPr>
          <p:cNvCxnSpPr>
            <a:cxnSpLocks/>
          </p:cNvCxnSpPr>
          <p:nvPr userDrawn="1"/>
        </p:nvCxnSpPr>
        <p:spPr>
          <a:xfrm>
            <a:off x="-170148" y="660759"/>
            <a:ext cx="1097451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6C4BE-6C90-4ABF-CD25-6A685CD77F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741" y="356340"/>
            <a:ext cx="10107359" cy="71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3150-1B64-E25A-369C-937BE11A166B}"/>
              </a:ext>
            </a:extLst>
          </p:cNvPr>
          <p:cNvSpPr/>
          <p:nvPr userDrawn="1"/>
        </p:nvSpPr>
        <p:spPr>
          <a:xfrm>
            <a:off x="577952" y="305034"/>
            <a:ext cx="369373" cy="36937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434E5011-2F92-7472-7393-5C5D6F55A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Date Placeholder 5">
            <a:extLst>
              <a:ext uri="{FF2B5EF4-FFF2-40B4-BE49-F238E27FC236}">
                <a16:creationId xmlns:a16="http://schemas.microsoft.com/office/drawing/2014/main" id="{C50B774F-80CF-3AAB-10B1-2AE98988E454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12/10/2025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1CA60D-0619-43CF-C0DE-D3B1C7106A2F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6989F0-4469-A08E-A5E6-77A2AFE10C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AD0D40C4-CC42-2976-6124-B4D88E6658C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>
            <a:lvl1pPr marL="169863" indent="-169863">
              <a:spcBef>
                <a:spcPts val="1200"/>
              </a:spcBef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9863" indent="-169863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-169863">
              <a:buFont typeface="Arial" panose="020B0604020202020204" pitchFamily="34" charset="0"/>
              <a:buChar char="‒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7388" indent="-115888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Click to edit</a:t>
            </a:r>
          </a:p>
          <a:p>
            <a:pPr lvl="3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284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V_BGS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A2EA7F0-EB78-ECA4-13AE-3DF178E86E8A}"/>
              </a:ext>
            </a:extLst>
          </p:cNvPr>
          <p:cNvCxnSpPr>
            <a:cxnSpLocks/>
          </p:cNvCxnSpPr>
          <p:nvPr userDrawn="1"/>
        </p:nvCxnSpPr>
        <p:spPr>
          <a:xfrm>
            <a:off x="-150126" y="660759"/>
            <a:ext cx="1088071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A26C4BE-6C90-4ABF-CD25-6A685CD77F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08741" y="363014"/>
            <a:ext cx="10107359" cy="7162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Place holder text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7423150-1B64-E25A-369C-937BE11A166B}"/>
              </a:ext>
            </a:extLst>
          </p:cNvPr>
          <p:cNvSpPr/>
          <p:nvPr userDrawn="1"/>
        </p:nvSpPr>
        <p:spPr>
          <a:xfrm>
            <a:off x="577952" y="305034"/>
            <a:ext cx="369373" cy="36937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5D7E1C84-ECB0-B7D3-87E8-FB108D7C10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Date Placeholder 5">
            <a:extLst>
              <a:ext uri="{FF2B5EF4-FFF2-40B4-BE49-F238E27FC236}">
                <a16:creationId xmlns:a16="http://schemas.microsoft.com/office/drawing/2014/main" id="{CBC66985-9059-1D1D-CF3B-A94F458FF2E0}"/>
              </a:ext>
            </a:extLst>
          </p:cNvPr>
          <p:cNvSpPr txBox="1">
            <a:spLocks/>
          </p:cNvSpPr>
          <p:nvPr userDrawn="1"/>
        </p:nvSpPr>
        <p:spPr>
          <a:xfrm>
            <a:off x="11230784" y="6357325"/>
            <a:ext cx="8850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CEDC82A-A50C-43C8-B353-17AD1250610B}" type="datetime1">
              <a:rPr lang="en-US" sz="8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12/10/2025</a:t>
            </a:fld>
            <a:endParaRPr 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BD4E06-BC77-6A5C-470E-7D383FDF6F9F}"/>
              </a:ext>
            </a:extLst>
          </p:cNvPr>
          <p:cNvSpPr txBox="1"/>
          <p:nvPr userDrawn="1"/>
        </p:nvSpPr>
        <p:spPr>
          <a:xfrm>
            <a:off x="10603920" y="6436910"/>
            <a:ext cx="7296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23243A-EB43-5D5A-FC6F-88FF69EE1D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59"/>
          <a:stretch/>
        </p:blipFill>
        <p:spPr>
          <a:xfrm>
            <a:off x="10355450" y="6170645"/>
            <a:ext cx="1550412" cy="265420"/>
          </a:xfrm>
          <a:prstGeom prst="rect">
            <a:avLst/>
          </a:prstGeom>
        </p:spPr>
      </p:pic>
      <p:sp>
        <p:nvSpPr>
          <p:cNvPr id="14" name="Text Placeholder 14">
            <a:extLst>
              <a:ext uri="{FF2B5EF4-FFF2-40B4-BE49-F238E27FC236}">
                <a16:creationId xmlns:a16="http://schemas.microsoft.com/office/drawing/2014/main" id="{CE47CD50-09E8-44E8-045C-0322B9B21F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>
            <a:lvl1pPr marL="169863" indent="-169863">
              <a:spcBef>
                <a:spcPts val="1200"/>
              </a:spcBef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69863" indent="-169863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457200" indent="-169863">
              <a:buFont typeface="Arial" panose="020B0604020202020204" pitchFamily="34" charset="0"/>
              <a:buChar char="‒"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687388" indent="-115888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Click to edit</a:t>
            </a:r>
          </a:p>
          <a:p>
            <a:pPr lvl="3"/>
            <a:r>
              <a:rPr lang="en-US" dirty="0"/>
              <a:t>Click to edit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594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1898271-8853-1C2B-C8D7-B5A4D3B64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67DB8BA-C53B-4987-8EDD-3E8C78C8BDD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725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66" r:id="rId2"/>
    <p:sldLayoutId id="2147483668" r:id="rId3"/>
    <p:sldLayoutId id="2147483674" r:id="rId4"/>
    <p:sldLayoutId id="2147483672" r:id="rId5"/>
    <p:sldLayoutId id="2147483670" r:id="rId6"/>
    <p:sldLayoutId id="2147483685" r:id="rId7"/>
    <p:sldLayoutId id="2147483684" r:id="rId8"/>
    <p:sldLayoutId id="2147483669" r:id="rId9"/>
    <p:sldLayoutId id="2147483675" r:id="rId10"/>
    <p:sldLayoutId id="2147483673" r:id="rId11"/>
    <p:sldLayoutId id="2147483671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180D72-8CB2-E43F-DA0A-1B3D80DB7A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INSTRUCTIONS FOR USE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F3DF37-0CD2-884D-0906-581FE58B0E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2400" dirty="0"/>
              <a:t>Bioventus PPT Template 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446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5823C3-F153-E35C-0A74-9462035913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733DC1B-3579-C35D-83E5-01EAD0A315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115CF-5F16-3AA7-A28C-C8FFAA8705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319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3E846-0A9F-44F4-944F-0A5F712D98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437F17-0025-E3EF-2930-23F03BACA8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F64EA1-CB0C-3F34-DE02-98E84EB7AB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74E6EA-6B20-D193-4DDB-16F0C1223F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875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A83BE7-CECF-2BB9-A7C4-D823C05FA7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222B593-B3C9-4AE4-9AB0-E3A66FEB33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0EE611-65A1-EF01-78AB-7FA6BA921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64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70473-A3C2-B415-B92D-1D7AF3453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1FAE69F-4847-ECEB-D2DB-24294D82BF1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2D6428-22D0-E451-B04C-D24538C0F337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E2A519-8233-3B09-C7DF-4D7B7D549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968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46E48E-E32F-2E16-6FFC-1934C9A5C8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AFD3790-2E98-4FAE-F295-EBAFCB12BC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1C04E7-37BD-E4FA-A521-1D98679558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004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39FF4-E752-5E34-E1D1-D6AFDA1FA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A13724-1250-D1B5-1CAB-690000EE1F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37217-0DC8-5A28-65A3-7518DDF9AEC4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3F2BE7-68AE-98A8-BC02-9F2B4E9A0B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4553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B7A896E-C5B2-054F-391D-4AD067E6D6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B9B2A27-FCB0-FAA5-4EB1-BC7D07C2CB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DDB469-826E-3F9C-FBFA-F4A2C50DB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391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FD6FB0-9025-2FC9-9961-0C8316F80D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033025-5914-D4A5-D844-7A936ED5A3B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84EB6A-2BD2-4ADB-3E96-F0CB3E257B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8972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9E40222-4209-143A-5B05-B24E6CA8B2C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sz="3200" b="1">
                <a:latin typeface="Arial" panose="020B0604020202020204" pitchFamily="34" charset="0"/>
                <a:cs typeface="Arial" panose="020B0604020202020204" pitchFamily="34" charset="0"/>
              </a:rPr>
              <a:t>Thank You</a:t>
            </a:r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4A70978-2A39-10A3-454D-BE5E6609CB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i="1">
                <a:latin typeface="Arial" panose="020B0604020202020204" pitchFamily="34" charset="0"/>
                <a:cs typeface="Arial" panose="020B0604020202020204" pitchFamily="34" charset="0"/>
              </a:rPr>
              <a:t>Questions / </a:t>
            </a:r>
            <a:r>
              <a:rPr lang="en-GB"/>
              <a:t>Feedback</a:t>
            </a:r>
            <a:r>
              <a:rPr lang="en-GB" sz="2400" i="1">
                <a:latin typeface="Arial" panose="020B0604020202020204" pitchFamily="34" charset="0"/>
                <a:cs typeface="Arial" panose="020B0604020202020204" pitchFamily="34" charset="0"/>
              </a:rPr>
              <a:t> / Discussion</a:t>
            </a:r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BF2BA5-F7E2-ADDE-814A-EEA53FADB9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084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Am I using the right template?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16FEE58-12DE-D48A-3A95-98E41D022B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47128" y="1032519"/>
            <a:ext cx="10068971" cy="4505762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You are using the wrong template if:</a:t>
            </a:r>
          </a:p>
          <a:p>
            <a:pPr marL="227013" lvl="1" indent="-109538"/>
            <a:r>
              <a:rPr lang="en-US" sz="1600" dirty="0"/>
              <a:t>Purple bar at top of content slides</a:t>
            </a:r>
          </a:p>
          <a:p>
            <a:pPr marL="227013" lvl="1" indent="-109538"/>
            <a:r>
              <a:rPr lang="en-US" sz="1600" dirty="0"/>
              <a:t>Athletes with dust particles</a:t>
            </a:r>
          </a:p>
          <a:p>
            <a:pPr marL="227013" lvl="1" indent="-109538"/>
            <a:r>
              <a:rPr lang="en-US" sz="1600" dirty="0"/>
              <a:t>Dust on any page</a:t>
            </a:r>
          </a:p>
          <a:p>
            <a:pPr marL="227013" lvl="1" indent="-109538"/>
            <a:r>
              <a:rPr lang="en-US" sz="1600" dirty="0"/>
              <a:t>Master pages naming convention does not begin with “BV”</a:t>
            </a:r>
          </a:p>
          <a:p>
            <a:pPr lvl="2"/>
            <a:r>
              <a:rPr lang="en-US" sz="1200" dirty="0"/>
              <a:t>Wrong page names: Title Slide, 2_Title Slide, 1_Title Slide, 3_Title Slide, Title and Content, Blank, SNˆL002, SNˆL050, or any variation of SNˆ.</a:t>
            </a:r>
          </a:p>
          <a:p>
            <a:pPr marL="114300" indent="0">
              <a:buNone/>
            </a:pPr>
            <a:endParaRPr lang="en-US" sz="1100" dirty="0"/>
          </a:p>
          <a:p>
            <a:pPr marL="114300" indent="0">
              <a:buNone/>
            </a:pPr>
            <a:r>
              <a:rPr lang="en-US" sz="2000" b="1" dirty="0"/>
              <a:t>You are using the correct template if:</a:t>
            </a:r>
          </a:p>
          <a:p>
            <a:pPr marL="344488" lvl="1" indent="-117475"/>
            <a:r>
              <a:rPr lang="en-US" sz="1600" dirty="0"/>
              <a:t>Slides are primarily white</a:t>
            </a:r>
          </a:p>
          <a:p>
            <a:pPr marL="344488" lvl="1" indent="-117475"/>
            <a:r>
              <a:rPr lang="en-US" sz="1600" dirty="0"/>
              <a:t>Slides consist of colored square with horizontal lines</a:t>
            </a:r>
          </a:p>
          <a:p>
            <a:pPr marL="344488" lvl="1" indent="-117475"/>
            <a:r>
              <a:rPr lang="en-US" sz="1600" dirty="0"/>
              <a:t>Bioventus logo is located bottom right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2459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Check your template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893F493-1958-289D-C076-BB152120B0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Right click on any slide in your presentation and </a:t>
            </a:r>
            <a:br>
              <a:rPr lang="en-US" sz="2000" dirty="0"/>
            </a:br>
            <a:r>
              <a:rPr lang="en-US" sz="2000" dirty="0"/>
              <a:t>select “Layout”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You should have 12 layout options. </a:t>
            </a:r>
          </a:p>
          <a:p>
            <a:pPr lvl="2">
              <a:spcBef>
                <a:spcPts val="600"/>
              </a:spcBef>
            </a:pPr>
            <a:r>
              <a:rPr lang="en-US" dirty="0"/>
              <a:t>6 </a:t>
            </a:r>
            <a:r>
              <a:rPr lang="en-US" dirty="0" err="1"/>
              <a:t>BV_Title</a:t>
            </a:r>
            <a:r>
              <a:rPr lang="en-US" dirty="0"/>
              <a:t> Slides (1 for Corp, and 1 for each division of the company) </a:t>
            </a:r>
          </a:p>
          <a:p>
            <a:pPr lvl="3">
              <a:spcBef>
                <a:spcPts val="600"/>
              </a:spcBef>
            </a:pPr>
            <a:r>
              <a:rPr lang="en-US" dirty="0" err="1"/>
              <a:t>BV_Corp</a:t>
            </a:r>
            <a:r>
              <a:rPr lang="en-US" dirty="0"/>
              <a:t> Title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BV_USX Title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BV_BGS Title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BV_KOA Title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BV_PNS Title</a:t>
            </a:r>
          </a:p>
          <a:p>
            <a:pPr lvl="3">
              <a:spcBef>
                <a:spcPts val="600"/>
              </a:spcBef>
            </a:pPr>
            <a:r>
              <a:rPr lang="en-US" dirty="0" err="1"/>
              <a:t>BV_Fracture</a:t>
            </a:r>
            <a:r>
              <a:rPr lang="en-US" dirty="0"/>
              <a:t> Title </a:t>
            </a:r>
          </a:p>
          <a:p>
            <a:pPr lvl="2">
              <a:spcBef>
                <a:spcPts val="1200"/>
              </a:spcBef>
            </a:pPr>
            <a:r>
              <a:rPr lang="en-US" dirty="0"/>
              <a:t>6 </a:t>
            </a:r>
            <a:r>
              <a:rPr lang="en-US" dirty="0" err="1"/>
              <a:t>BV_Content</a:t>
            </a:r>
            <a:r>
              <a:rPr lang="en-US" dirty="0"/>
              <a:t> Slides (1 for Corp, and 1 for each division of the company) </a:t>
            </a:r>
          </a:p>
          <a:p>
            <a:pPr lvl="3">
              <a:spcBef>
                <a:spcPts val="600"/>
              </a:spcBef>
            </a:pPr>
            <a:r>
              <a:rPr lang="en-US" dirty="0" err="1"/>
              <a:t>BV_Corp</a:t>
            </a:r>
            <a:r>
              <a:rPr lang="en-US" dirty="0"/>
              <a:t> Content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BV_USX Content 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BV_BGS Content 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BV_KOA Content </a:t>
            </a:r>
          </a:p>
          <a:p>
            <a:pPr lvl="3">
              <a:spcBef>
                <a:spcPts val="600"/>
              </a:spcBef>
            </a:pPr>
            <a:r>
              <a:rPr lang="en-US" dirty="0"/>
              <a:t>BV_PNS Content </a:t>
            </a:r>
          </a:p>
          <a:p>
            <a:pPr lvl="3">
              <a:spcBef>
                <a:spcPts val="600"/>
              </a:spcBef>
            </a:pPr>
            <a:r>
              <a:rPr lang="en-US" dirty="0" err="1"/>
              <a:t>BV_Fracture</a:t>
            </a:r>
            <a:r>
              <a:rPr lang="en-US" dirty="0"/>
              <a:t> Content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If these options are not available you are using the wrong template</a:t>
            </a:r>
          </a:p>
          <a:p>
            <a:endParaRPr lang="en-US" dirty="0"/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29960D56-4911-2E34-A7D5-312C51DDF2F7}"/>
              </a:ext>
            </a:extLst>
          </p:cNvPr>
          <p:cNvSpPr/>
          <p:nvPr/>
        </p:nvSpPr>
        <p:spPr>
          <a:xfrm>
            <a:off x="7293203" y="2846962"/>
            <a:ext cx="657800" cy="285345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screenshot of a computer&#10;&#10;Description automatically generated">
            <a:extLst>
              <a:ext uri="{FF2B5EF4-FFF2-40B4-BE49-F238E27FC236}">
                <a16:creationId xmlns:a16="http://schemas.microsoft.com/office/drawing/2014/main" id="{1AA50831-3C9A-AE62-579D-E278C76AD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4756" y="936517"/>
            <a:ext cx="3825199" cy="48690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23523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Correctly Importing Slides into template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46EF77-BC17-D14A-A69F-34D1339FD5C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sz="1800" dirty="0"/>
              <a:t>Select all slides from old presentation </a:t>
            </a:r>
          </a:p>
          <a:p>
            <a:pPr lvl="0"/>
            <a:r>
              <a:rPr lang="en-US" sz="1800" dirty="0"/>
              <a:t>Drag and drop them into the new presentation (or copy and paste)</a:t>
            </a:r>
          </a:p>
          <a:p>
            <a:pPr lvl="0"/>
            <a:r>
              <a:rPr lang="en-US" sz="1800" dirty="0"/>
              <a:t>In paste options dialogue box select: Use Destination Theme</a:t>
            </a:r>
          </a:p>
          <a:p>
            <a:pPr lvl="0"/>
            <a:r>
              <a:rPr lang="en-US" sz="1800" dirty="0"/>
              <a:t>Check presentation for accurate conversion</a:t>
            </a:r>
          </a:p>
          <a:p>
            <a:pPr lvl="0"/>
            <a:r>
              <a:rPr lang="en-US" sz="1800" dirty="0"/>
              <a:t>If a slide was not converted</a:t>
            </a:r>
          </a:p>
          <a:p>
            <a:pPr lvl="2"/>
            <a:r>
              <a:rPr lang="en-US" sz="1600" dirty="0"/>
              <a:t>Select slide</a:t>
            </a:r>
          </a:p>
          <a:p>
            <a:pPr lvl="2"/>
            <a:r>
              <a:rPr lang="en-US" sz="1600" dirty="0"/>
              <a:t>Right click on slide</a:t>
            </a:r>
          </a:p>
          <a:p>
            <a:pPr lvl="2"/>
            <a:r>
              <a:rPr lang="en-US" sz="1600" dirty="0"/>
              <a:t>Select Layout and choose correct slide template (all pages in the correct template begin with BV)</a:t>
            </a:r>
          </a:p>
          <a:p>
            <a:pPr lvl="2"/>
            <a:endParaRPr lang="en-US" sz="1600" dirty="0"/>
          </a:p>
          <a:p>
            <a:pPr lvl="1"/>
            <a:r>
              <a:rPr lang="en-US" sz="1600" b="1" dirty="0"/>
              <a:t>Note</a:t>
            </a:r>
            <a:r>
              <a:rPr lang="en-US" sz="1600" dirty="0"/>
              <a:t>: to reduce file slides go into Master Slides and delete templates that were brought </a:t>
            </a:r>
            <a:r>
              <a:rPr lang="en-US" dirty="0"/>
              <a:t>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116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/>
            <a:r>
              <a:rPr lang="en-US" dirty="0"/>
              <a:t>Missing Confidential Date, and Page Number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A04E79D-4817-80BD-2AFE-6EEC6E800A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sz="1800" dirty="0"/>
              <a:t>Select the Insert Tab</a:t>
            </a:r>
          </a:p>
          <a:p>
            <a:pPr lvl="0"/>
            <a:r>
              <a:rPr lang="en-US" sz="1800" dirty="0"/>
              <a:t>Select Date &amp; Time</a:t>
            </a:r>
          </a:p>
          <a:p>
            <a:pPr lvl="0"/>
            <a:r>
              <a:rPr lang="en-US" sz="1800" dirty="0"/>
              <a:t>Check Date and Time and Slide number</a:t>
            </a:r>
          </a:p>
          <a:p>
            <a:pPr lvl="0"/>
            <a:r>
              <a:rPr lang="en-US" sz="1800" dirty="0"/>
              <a:t>Press Apply to All</a:t>
            </a:r>
          </a:p>
          <a:p>
            <a:endParaRPr lang="en-US" dirty="0"/>
          </a:p>
        </p:txBody>
      </p:sp>
      <p:pic>
        <p:nvPicPr>
          <p:cNvPr id="4" name="Picture 3" descr="Screen Shot 2016-05-25 at 11.50.1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639" y="1145781"/>
            <a:ext cx="4098758" cy="347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7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6FC956-E821-D964-1195-67398AA806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767B9-CCA8-B62F-A39D-93D12D7302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EE79E1-D3F4-2D2E-FDB8-C2A3627958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970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B2E5D5-41FD-F5F5-37F8-402901F5B1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7A0988-B352-0617-E6A7-6068EF102A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1237A2-1E6E-95B7-239F-E6CAB91D0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656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D1E14C-4043-4B6B-E8E2-E442B0E83F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A177681-AFCA-DAED-631B-18AF729ED8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4ED30-827A-DE35-960E-D2BBB99285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826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EAEC3-092E-432E-8B4E-1687EEA6F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8D12B3-7F65-797E-797E-AEC0989296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09CD53-261F-3296-7B9D-7B4C3EF61942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047128" y="1032519"/>
            <a:ext cx="10068971" cy="33393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8F1917-12DC-C3C8-7915-9A8CA47CA6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E67DB8BA-C53B-4987-8EDD-3E8C78C8BDD5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5493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Custom 2">
      <a:dk1>
        <a:sysClr val="windowText" lastClr="000000"/>
      </a:dk1>
      <a:lt1>
        <a:sysClr val="window" lastClr="FFFFFF"/>
      </a:lt1>
      <a:dk2>
        <a:srgbClr val="232323"/>
      </a:dk2>
      <a:lt2>
        <a:srgbClr val="FFFFFF"/>
      </a:lt2>
      <a:accent1>
        <a:srgbClr val="00173B"/>
      </a:accent1>
      <a:accent2>
        <a:srgbClr val="1B3D14"/>
      </a:accent2>
      <a:accent3>
        <a:srgbClr val="B95915"/>
      </a:accent3>
      <a:accent4>
        <a:srgbClr val="00524D"/>
      </a:accent4>
      <a:accent5>
        <a:srgbClr val="00AEEF"/>
      </a:accent5>
      <a:accent6>
        <a:srgbClr val="450074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0" id="{FD5010EA-6618-4AD6-9434-533614FDABDF}" vid="{72E4D976-F2A2-4E2F-897F-4F7B0F2A29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c19cc87-f509-4b98-9b29-f2ddd69d46c5" xsi:nil="true"/>
    <lcf76f155ced4ddcb4097134ff3c332f xmlns="f154f173-26c4-4ae4-84a2-b785fc4f6833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3C7B5739F02B48B139AAD7C370F779" ma:contentTypeVersion="19" ma:contentTypeDescription="Create a new document." ma:contentTypeScope="" ma:versionID="4ff64b6f08ec0f6e888e9c96291c4775">
  <xsd:schema xmlns:xsd="http://www.w3.org/2001/XMLSchema" xmlns:xs="http://www.w3.org/2001/XMLSchema" xmlns:p="http://schemas.microsoft.com/office/2006/metadata/properties" xmlns:ns2="f154f173-26c4-4ae4-84a2-b785fc4f6833" xmlns:ns3="cc19cc87-f509-4b98-9b29-f2ddd69d46c5" targetNamespace="http://schemas.microsoft.com/office/2006/metadata/properties" ma:root="true" ma:fieldsID="70a79e2b5023a91731cf1ca098d8203f" ns2:_="" ns3:_="">
    <xsd:import namespace="f154f173-26c4-4ae4-84a2-b785fc4f6833"/>
    <xsd:import namespace="cc19cc87-f509-4b98-9b29-f2ddd69d46c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54f173-26c4-4ae4-84a2-b785fc4f68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12082d89-bda0-4103-9646-57908f60fb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19cc87-f509-4b98-9b29-f2ddd69d46c5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3a342b20-9217-4bbb-a346-15464f42017a}" ma:internalName="TaxCatchAll" ma:showField="CatchAllData" ma:web="cc19cc87-f509-4b98-9b29-f2ddd69d46c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01E0DA5-9EAB-4231-BC0F-B60590B40731}">
  <ds:schemaRefs>
    <ds:schemaRef ds:uri="http://schemas.microsoft.com/office/2006/documentManagement/types"/>
    <ds:schemaRef ds:uri="http://www.w3.org/XML/1998/namespace"/>
    <ds:schemaRef ds:uri="http://purl.org/dc/dcmitype/"/>
    <ds:schemaRef ds:uri="6aa1c9b5-d93a-49bb-92e3-0268c7cda685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http://schemas.microsoft.com/office/2006/metadata/properties"/>
    <ds:schemaRef ds:uri="cc19cc87-f509-4b98-9b29-f2ddd69d46c5"/>
    <ds:schemaRef ds:uri="f154f173-26c4-4ae4-84a2-b785fc4f6833"/>
  </ds:schemaRefs>
</ds:datastoreItem>
</file>

<file path=customXml/itemProps2.xml><?xml version="1.0" encoding="utf-8"?>
<ds:datastoreItem xmlns:ds="http://schemas.openxmlformats.org/officeDocument/2006/customXml" ds:itemID="{02FDB7A6-13AF-4E83-B6C9-60CB80E2E0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154f173-26c4-4ae4-84a2-b785fc4f6833"/>
    <ds:schemaRef ds:uri="cc19cc87-f509-4b98-9b29-f2ddd69d46c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925CB56-D61C-43BC-9568-A3DA2D5F2D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</TotalTime>
  <Words>372</Words>
  <Application>Microsoft Office PowerPoint</Application>
  <PresentationFormat>Widescreen</PresentationFormat>
  <Paragraphs>63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Aptos</vt:lpstr>
      <vt:lpstr>Arial</vt:lpstr>
      <vt:lpstr>Theme10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SHiHab</dc:creator>
  <cp:lastModifiedBy>Scott Petrie</cp:lastModifiedBy>
  <cp:revision>4</cp:revision>
  <dcterms:created xsi:type="dcterms:W3CDTF">2024-01-22T06:07:16Z</dcterms:created>
  <dcterms:modified xsi:type="dcterms:W3CDTF">2025-12-10T21:51:31Z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32de5f9-2999-487c-8150-cb5b1c8566f8_Enabled">
    <vt:lpwstr>true</vt:lpwstr>
  </property>
  <property fmtid="{D5CDD505-2E9C-101B-9397-08002B2CF9AE}" pid="3" name="MSIP_Label_632de5f9-2999-487c-8150-cb5b1c8566f8_SetDate">
    <vt:lpwstr>2024-08-01T16:04:31Z</vt:lpwstr>
  </property>
  <property fmtid="{D5CDD505-2E9C-101B-9397-08002B2CF9AE}" pid="4" name="MSIP_Label_632de5f9-2999-487c-8150-cb5b1c8566f8_Method">
    <vt:lpwstr>Standard</vt:lpwstr>
  </property>
  <property fmtid="{D5CDD505-2E9C-101B-9397-08002B2CF9AE}" pid="5" name="MSIP_Label_632de5f9-2999-487c-8150-cb5b1c8566f8_Name">
    <vt:lpwstr>defa4170-0d19-0005-0004-bc88714345d2</vt:lpwstr>
  </property>
  <property fmtid="{D5CDD505-2E9C-101B-9397-08002B2CF9AE}" pid="6" name="MSIP_Label_632de5f9-2999-487c-8150-cb5b1c8566f8_SiteId">
    <vt:lpwstr>1fe37436-453e-49b8-8919-a5326c04617c</vt:lpwstr>
  </property>
  <property fmtid="{D5CDD505-2E9C-101B-9397-08002B2CF9AE}" pid="7" name="MSIP_Label_632de5f9-2999-487c-8150-cb5b1c8566f8_ActionId">
    <vt:lpwstr>ea64452f-793b-4e38-9642-5dd82059d927</vt:lpwstr>
  </property>
  <property fmtid="{D5CDD505-2E9C-101B-9397-08002B2CF9AE}" pid="8" name="MSIP_Label_632de5f9-2999-487c-8150-cb5b1c8566f8_ContentBits">
    <vt:lpwstr>0</vt:lpwstr>
  </property>
  <property fmtid="{D5CDD505-2E9C-101B-9397-08002B2CF9AE}" pid="9" name="ContentTypeId">
    <vt:lpwstr>0x010100693C7B5739F02B48B139AAD7C370F779</vt:lpwstr>
  </property>
  <property fmtid="{D5CDD505-2E9C-101B-9397-08002B2CF9AE}" pid="10" name="MediaServiceImageTags">
    <vt:lpwstr/>
  </property>
</Properties>
</file>