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sldIdLst>
    <p:sldId id="214748093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 for Use" id="{8AD80AA3-A641-4021-88F4-23FD50E5FF4C}">
          <p14:sldIdLst/>
        </p14:section>
        <p14:section name="Corporate slide" id="{59E0DB94-DECF-41C7-9222-0960055D28B0}">
          <p14:sldIdLst/>
        </p14:section>
        <p14:section name="1. USX" id="{B8FE2AE9-C788-4820-BD3B-F0D5E8A72E17}">
          <p14:sldIdLst>
            <p14:sldId id="2147480932"/>
          </p14:sldIdLst>
        </p14:section>
        <p14:section name="2. BGS" id="{879DF5B6-9990-4293-9126-9746DDAFDFF5}">
          <p14:sldIdLst/>
        </p14:section>
        <p14:section name="3. KOA" id="{DC547DB3-4B51-4BF0-8763-0508B391D6C3}">
          <p14:sldIdLst/>
        </p14:section>
        <p14:section name="4. Fracture Care" id="{91671229-2447-4F4E-A656-4F5530701946}">
          <p14:sldIdLst/>
        </p14:section>
        <p14:section name="5. PNS" id="{5A3535E3-650E-445A-BBDD-CDD82B8039F6}">
          <p14:sldIdLst/>
        </p14:section>
        <p14:section name="Close" id="{72C1F527-B413-49A7-B275-73F410DD657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E2F90B-0366-757A-41CA-EF4530185605}" name="Scott Petrie" initials="" userId="S::bv1690@bioventusglobal.com::81a3fbd7-1b46-469e-b4b1-af585b5eb08f" providerId="AD"/>
  <p188:author id="{F91A0B2D-2630-B62D-E356-12E17A782FCD}" name="Alex Samaniego" initials="AS" userId="S::bv3936@bioventus.com::82586b45-e255-4b81-98c9-648184915e42" providerId="AD"/>
  <p188:author id="{33AE4337-0AAC-1D62-1BD4-F69418403CA0}" name="Kara Segerstrom" initials="KS" userId="S::bv3013@bioventus.com::c51be730-51ac-4a51-9ee8-c6d9cb50fa21" providerId="AD"/>
  <p188:author id="{B9131853-1507-F42E-C4ED-20F9DFB6EC63}" name="Chris Teague" initials="CT" userId="S::bv2197@bioventus.com::5fe09676-62f5-481c-990d-8c0aeece085b" providerId="AD"/>
  <p188:author id="{7D0866B5-E423-7DCF-B621-53726825ACC0}" name="Anthony Doyle" initials="AD" userId="S::bv1242@bioventusglobal.com::600f1ce2-7958-4b9e-8103-de66159656bb" providerId="AD"/>
  <p188:author id="{9FAF92D5-AECF-23BA-F5EB-1CAFE5374B38}" name="Brendan Byrnside" initials="BB" userId="S::bv1213@bioventusglobal.com::2430273b-9c41-4718-a619-42bba85295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B95915"/>
    <a:srgbClr val="7C0040"/>
    <a:srgbClr val="FFFFFF"/>
    <a:srgbClr val="C00000"/>
    <a:srgbClr val="00AEEF"/>
    <a:srgbClr val="4B7637"/>
    <a:srgbClr val="450074"/>
    <a:srgbClr val="E9DBF3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2A89AA-C8AE-4727-9F51-F6C7A240D1C2}" v="44" dt="2025-01-10T17:43:58.753"/>
  </p1510:revLst>
</p1510:revInfo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8FCB2-F0F6-4DD9-8E0D-FF0D4961E96D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863D-0A9F-4DBB-A81E-3B552072D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7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7884C-60F1-928A-3E78-CAB9490F9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3AEA50-53B5-CFDA-D438-AC21FC5C4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B8D61D-4F46-F570-FD7E-4FA51BC37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FF55B5-BD8E-7B14-AABB-0EB8A09AD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DB863D-0A9F-4DBB-A81E-3B552072D7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239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Corp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450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A059B457-98F9-156A-1AD2-B751A5A033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94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KO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3BFE9DC-3637-9002-43BB-A88F05DAD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DE651D0A-BB4D-B13A-3D41-A86DAED7E9E1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A7DEDF-C637-43C5-B71F-FC6EF5F29C0C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DC6E3D1-57B4-7E02-AB92-BB52FD5BCC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527E82E4-392E-7050-EA2C-52EFCF8248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8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P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965C53FC-398C-DFE9-5B54-3EA315B66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7645F9A2-CA54-4AC8-AE59-41BA0E06C66B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2368F-DFF2-A94E-2EC9-FC83DE69D116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D98232-9FFD-D8DC-0666-D269C887C5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9CC434B1-AB76-73DA-DCB4-803215BE4A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22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Fractur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A08A0B4-83DB-D0FF-A865-32C8CD7FC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B5D1B89-254B-8BD8-A5EB-7B2B7DE362F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2DD205-4DFF-C8FE-B50C-54442460B0EC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DD8878D-877E-0106-1558-54627290BB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B7C368BB-A2AB-58F9-BCBA-3F2EC3B94E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 USX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9B67E8F-2B02-BB63-FD20-A5DB3F17C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08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S_BG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4B76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1A6D0C61-F41D-1C11-E2F5-39CFA9FD1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231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KOA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59C72F3-AC36-3B56-0993-13FE472230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PN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sp>
        <p:nvSpPr>
          <p:cNvPr id="2" name="Date Placeholder 5">
            <a:extLst>
              <a:ext uri="{FF2B5EF4-FFF2-40B4-BE49-F238E27FC236}">
                <a16:creationId xmlns:a16="http://schemas.microsoft.com/office/drawing/2014/main" id="{DC977046-4D4B-CDCD-87B5-C31D80D41C17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6976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F429B-3F56-4C40-0013-EE7E0907E393}"/>
              </a:ext>
            </a:extLst>
          </p:cNvPr>
          <p:cNvSpPr txBox="1"/>
          <p:nvPr userDrawn="1"/>
        </p:nvSpPr>
        <p:spPr>
          <a:xfrm>
            <a:off x="10454639" y="64369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2F696-CE76-7F82-F72C-4B5223FBDB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9569665" y="6062717"/>
            <a:ext cx="2277885" cy="38995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C90900D-59A2-38CD-5683-EDAD11381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294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Fract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0B2ED65-60A4-D2F2-FC01-5E46DF68FCDD}"/>
              </a:ext>
            </a:extLst>
          </p:cNvPr>
          <p:cNvSpPr/>
          <p:nvPr userDrawn="1"/>
        </p:nvSpPr>
        <p:spPr>
          <a:xfrm>
            <a:off x="736979" y="2367003"/>
            <a:ext cx="920838" cy="920837"/>
          </a:xfrm>
          <a:prstGeom prst="rect">
            <a:avLst/>
          </a:prstGeom>
          <a:solidFill>
            <a:srgbClr val="B95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FF6CB-1120-EB00-5CE5-96B263D8406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1386"/>
          <a:stretch/>
        </p:blipFill>
        <p:spPr>
          <a:xfrm flipV="1">
            <a:off x="-1262018" y="3288102"/>
            <a:ext cx="4557843" cy="315917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FA6FF3-1638-59E9-3D99-608B3D2B38A7}"/>
              </a:ext>
            </a:extLst>
          </p:cNvPr>
          <p:cNvCxnSpPr>
            <a:cxnSpLocks/>
          </p:cNvCxnSpPr>
          <p:nvPr userDrawn="1"/>
        </p:nvCxnSpPr>
        <p:spPr>
          <a:xfrm>
            <a:off x="1658203" y="3275461"/>
            <a:ext cx="10617958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91171F5-4894-FAA9-717F-B69F5BB153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38223" y="2283368"/>
            <a:ext cx="9864732" cy="5915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11568261-E499-8592-C4E1-A685B4939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8609" y="2811725"/>
            <a:ext cx="9864346" cy="63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46D13A8-F9A4-446A-BDB3-83B6075DF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22785BD0-E1FD-6D95-8B63-16EEFC0BFB8E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D227DA-2D6E-B9BC-8E6E-1984B5302C4D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2789544-06AF-FF0C-D226-1AAFD7A7E1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607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Corp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70148" y="660759"/>
            <a:ext cx="109745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867FB5-CA45-C69B-15EA-A2CCFC4AF8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34E5011-2F92-7472-7393-5C5D6F55A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D52DA98B-8C45-77A0-6D7A-698CE16355F4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DA33EE-56E8-5286-34B8-CB7D6CE99920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DF0032-C4A4-5E98-5CDC-FB0BBB3F00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0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US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70148" y="660759"/>
            <a:ext cx="1097451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34E5011-2F92-7472-7393-5C5D6F55A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50B774F-80CF-3AAB-10B1-2AE98988E454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1CA60D-0619-43CF-C0DE-D3B1C7106A2F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6989F0-4469-A08E-A5E6-77A2AFE10C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AD0D40C4-CC42-2976-6124-B4D88E6658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8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V_BG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50126" y="660759"/>
            <a:ext cx="1088071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63014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5D7E1C84-ECB0-B7D3-87E8-FB108D7C1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CBC66985-9059-1D1D-CF3B-A94F458FF2E0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6/8/2026</a:t>
            </a:fld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BD4E06-BC77-6A5C-470E-7D383FDF6F9F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23243A-EB43-5D5A-FC6F-88FF69EE1D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CE47CD50-09E8-44E8-045C-0322B9B21F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Click to edit</a:t>
            </a:r>
          </a:p>
          <a:p>
            <a:pPr lvl="3"/>
            <a:r>
              <a:rPr lang="en-US"/>
              <a:t>Click to edit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9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898271-8853-1C2B-C8D7-B5A4D3B64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68" r:id="rId3"/>
    <p:sldLayoutId id="2147483674" r:id="rId4"/>
    <p:sldLayoutId id="2147483672" r:id="rId5"/>
    <p:sldLayoutId id="2147483670" r:id="rId6"/>
    <p:sldLayoutId id="2147483685" r:id="rId7"/>
    <p:sldLayoutId id="2147483684" r:id="rId8"/>
    <p:sldLayoutId id="2147483669" r:id="rId9"/>
    <p:sldLayoutId id="2147483675" r:id="rId10"/>
    <p:sldLayoutId id="2147483673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0BD99-DE8B-BFF0-F9D2-1F1EF3961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0E0C4-764F-A3C5-64EC-F4F0ED180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7DB8BA-C53B-4987-8EDD-3E8C78C8BDD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3DF881-9906-028A-F9B0-14FBCF2FEA2E}"/>
              </a:ext>
            </a:extLst>
          </p:cNvPr>
          <p:cNvSpPr/>
          <p:nvPr/>
        </p:nvSpPr>
        <p:spPr>
          <a:xfrm>
            <a:off x="-11592" y="2085910"/>
            <a:ext cx="12192001" cy="2272927"/>
          </a:xfrm>
          <a:prstGeom prst="rect">
            <a:avLst/>
          </a:prstGeom>
          <a:solidFill>
            <a:schemeClr val="bg1">
              <a:lumMod val="85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E5933C1C-2C00-E9ED-F325-6128D987B5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8741" y="316296"/>
            <a:ext cx="10739427" cy="506309"/>
          </a:xfrm>
        </p:spPr>
        <p:txBody>
          <a:bodyPr/>
          <a:lstStyle/>
          <a:p>
            <a:r>
              <a:rPr lang="en-US" dirty="0"/>
              <a:t>2026 Strategic Pillars 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F7B59E89-E262-37B4-8799-EAEC01CE594F}"/>
              </a:ext>
            </a:extLst>
          </p:cNvPr>
          <p:cNvSpPr/>
          <p:nvPr/>
        </p:nvSpPr>
        <p:spPr>
          <a:xfrm>
            <a:off x="4192348" y="2218315"/>
            <a:ext cx="1955629" cy="870489"/>
          </a:xfrm>
          <a:prstGeom prst="rect">
            <a:avLst/>
          </a:prstGeom>
          <a:noFill/>
          <a:ln w="635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66116" tIns="33057" rIns="33057" bIns="33057" numCol="1" spcCol="38100" rtlCol="0" anchor="ctr" anchorCtr="0">
            <a:noAutofit/>
          </a:bodyPr>
          <a:lstStyle/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D1152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B95915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Scale Operations</a:t>
            </a: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09680AA7-1CFB-F363-91E0-CE311EEBE9A7}"/>
              </a:ext>
            </a:extLst>
          </p:cNvPr>
          <p:cNvSpPr/>
          <p:nvPr/>
        </p:nvSpPr>
        <p:spPr>
          <a:xfrm>
            <a:off x="6349661" y="2268688"/>
            <a:ext cx="1955629" cy="884047"/>
          </a:xfrm>
          <a:prstGeom prst="rect">
            <a:avLst/>
          </a:prstGeom>
          <a:noFill/>
          <a:ln w="635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66116" tIns="33057" rIns="33057" bIns="33057" numCol="1" spcCol="38100" rtlCol="0" anchor="ctr" anchorCtr="0">
            <a:noAutofit/>
          </a:bodyPr>
          <a:lstStyle/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D1152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Optimize Commercial Execution</a:t>
            </a:r>
          </a:p>
        </p:txBody>
      </p:sp>
      <p:cxnSp>
        <p:nvCxnSpPr>
          <p:cNvPr id="24" name="Rak 16">
            <a:extLst>
              <a:ext uri="{FF2B5EF4-FFF2-40B4-BE49-F238E27FC236}">
                <a16:creationId xmlns:a16="http://schemas.microsoft.com/office/drawing/2014/main" id="{BF84EDA0-367A-D9B7-E64C-A087D0134A43}"/>
              </a:ext>
            </a:extLst>
          </p:cNvPr>
          <p:cNvCxnSpPr>
            <a:cxnSpLocks/>
          </p:cNvCxnSpPr>
          <p:nvPr/>
        </p:nvCxnSpPr>
        <p:spPr>
          <a:xfrm>
            <a:off x="4206309" y="2416383"/>
            <a:ext cx="0" cy="1558330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cxnSp>
        <p:nvCxnSpPr>
          <p:cNvPr id="25" name="Rak 34">
            <a:extLst>
              <a:ext uri="{FF2B5EF4-FFF2-40B4-BE49-F238E27FC236}">
                <a16:creationId xmlns:a16="http://schemas.microsoft.com/office/drawing/2014/main" id="{16D9DC07-74D9-A3F7-CBA9-FF8C7B3D9029}"/>
              </a:ext>
            </a:extLst>
          </p:cNvPr>
          <p:cNvCxnSpPr>
            <a:cxnSpLocks/>
          </p:cNvCxnSpPr>
          <p:nvPr/>
        </p:nvCxnSpPr>
        <p:spPr>
          <a:xfrm>
            <a:off x="6328582" y="2416383"/>
            <a:ext cx="0" cy="1558330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cxnSp>
        <p:nvCxnSpPr>
          <p:cNvPr id="26" name="Rak 35">
            <a:extLst>
              <a:ext uri="{FF2B5EF4-FFF2-40B4-BE49-F238E27FC236}">
                <a16:creationId xmlns:a16="http://schemas.microsoft.com/office/drawing/2014/main" id="{E840EF55-067E-A882-F3BC-BD2D0CD510E7}"/>
              </a:ext>
            </a:extLst>
          </p:cNvPr>
          <p:cNvCxnSpPr>
            <a:cxnSpLocks/>
          </p:cNvCxnSpPr>
          <p:nvPr/>
        </p:nvCxnSpPr>
        <p:spPr>
          <a:xfrm>
            <a:off x="8404801" y="2444314"/>
            <a:ext cx="0" cy="1558330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cxnSp>
      <p:pic>
        <p:nvPicPr>
          <p:cNvPr id="28" name="Graphic 31" descr="Good Inventory with solid fill">
            <a:extLst>
              <a:ext uri="{FF2B5EF4-FFF2-40B4-BE49-F238E27FC236}">
                <a16:creationId xmlns:a16="http://schemas.microsoft.com/office/drawing/2014/main" id="{DA4CD9BB-F43F-65AB-6F97-7234C7DA0E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8536" b="8536"/>
          <a:stretch/>
        </p:blipFill>
        <p:spPr>
          <a:xfrm>
            <a:off x="2554780" y="3388072"/>
            <a:ext cx="914779" cy="758611"/>
          </a:xfrm>
          <a:prstGeom prst="rect">
            <a:avLst/>
          </a:prstGeom>
        </p:spPr>
      </p:pic>
      <p:pic>
        <p:nvPicPr>
          <p:cNvPr id="30" name="Graphic 33" descr="Puzzle pieces">
            <a:extLst>
              <a:ext uri="{FF2B5EF4-FFF2-40B4-BE49-F238E27FC236}">
                <a16:creationId xmlns:a16="http://schemas.microsoft.com/office/drawing/2014/main" id="{1E1A720C-5D85-F407-855E-90F1B3747596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6149"/>
          <a:stretch/>
        </p:blipFill>
        <p:spPr>
          <a:xfrm>
            <a:off x="4662714" y="3164005"/>
            <a:ext cx="1007759" cy="945792"/>
          </a:xfrm>
          <a:prstGeom prst="rect">
            <a:avLst/>
          </a:prstGeom>
        </p:spPr>
      </p:pic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986BC425-B95E-6BCA-77E3-A361A7F9109B}"/>
              </a:ext>
            </a:extLst>
          </p:cNvPr>
          <p:cNvSpPr/>
          <p:nvPr/>
        </p:nvSpPr>
        <p:spPr>
          <a:xfrm rot="10800000">
            <a:off x="2737747" y="2125185"/>
            <a:ext cx="528635" cy="230857"/>
          </a:xfrm>
          <a:prstGeom prst="triangle">
            <a:avLst/>
          </a:prstGeom>
          <a:solidFill>
            <a:schemeClr val="accent6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144000" tIns="72000" rIns="72000" bIns="72000" numCol="1" spcCol="38100" rtlCol="0" anchor="t" anchorCtr="0">
            <a:noAutofit/>
          </a:bodyPr>
          <a:lstStyle/>
          <a:p>
            <a:pPr marL="0" marR="0" lvl="0" indent="0" algn="l" defTabSz="821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0" i="0" u="none" strike="noStrike" kern="0" cap="none" spc="-5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ADD0069-5206-B6EF-F874-D9F12725D941}"/>
              </a:ext>
            </a:extLst>
          </p:cNvPr>
          <p:cNvSpPr/>
          <p:nvPr/>
        </p:nvSpPr>
        <p:spPr>
          <a:xfrm rot="10800000">
            <a:off x="7084327" y="2127299"/>
            <a:ext cx="528635" cy="230857"/>
          </a:xfrm>
          <a:prstGeom prst="triangle">
            <a:avLst/>
          </a:prstGeom>
          <a:solidFill>
            <a:schemeClr val="accent6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144000" tIns="72000" rIns="72000" bIns="72000" numCol="1" spcCol="38100" rtlCol="0" anchor="t" anchorCtr="0">
            <a:noAutofit/>
          </a:bodyPr>
          <a:lstStyle/>
          <a:p>
            <a:pPr marL="0" marR="0" lvl="0" indent="0" algn="l" defTabSz="821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0" i="0" u="none" strike="noStrike" kern="0" cap="none" spc="-5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3DB1BC8E-3A96-5693-81B7-D9390A8CA4F2}"/>
              </a:ext>
            </a:extLst>
          </p:cNvPr>
          <p:cNvSpPr/>
          <p:nvPr/>
        </p:nvSpPr>
        <p:spPr>
          <a:xfrm rot="10800000">
            <a:off x="4911037" y="2125023"/>
            <a:ext cx="528635" cy="230857"/>
          </a:xfrm>
          <a:prstGeom prst="triangle">
            <a:avLst/>
          </a:prstGeom>
          <a:solidFill>
            <a:schemeClr val="accent6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144000" tIns="72000" rIns="72000" bIns="72000" numCol="1" spcCol="38100" rtlCol="0" anchor="t" anchorCtr="0">
            <a:noAutofit/>
          </a:bodyPr>
          <a:lstStyle/>
          <a:p>
            <a:pPr marL="0" marR="0" lvl="0" indent="0" algn="l" defTabSz="821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0" i="0" u="none" strike="noStrike" kern="0" cap="none" spc="-5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13B448FD-D478-5818-04EF-D33F24F18094}"/>
              </a:ext>
            </a:extLst>
          </p:cNvPr>
          <p:cNvSpPr/>
          <p:nvPr/>
        </p:nvSpPr>
        <p:spPr>
          <a:xfrm rot="10800000">
            <a:off x="9257616" y="2125023"/>
            <a:ext cx="528635" cy="230857"/>
          </a:xfrm>
          <a:prstGeom prst="triangle">
            <a:avLst/>
          </a:prstGeom>
          <a:solidFill>
            <a:schemeClr val="accent6"/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144000" tIns="72000" rIns="72000" bIns="72000" numCol="1" spcCol="38100" rtlCol="0" anchor="t" anchorCtr="0">
            <a:noAutofit/>
          </a:bodyPr>
          <a:lstStyle/>
          <a:p>
            <a:pPr marL="0" marR="0" lvl="0" indent="0" algn="l" defTabSz="8214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0" i="0" u="none" strike="noStrike" kern="0" cap="none" spc="-5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B56FA39-D643-AA52-FE07-2CF42793BCCD}"/>
              </a:ext>
            </a:extLst>
          </p:cNvPr>
          <p:cNvCxnSpPr>
            <a:cxnSpLocks/>
          </p:cNvCxnSpPr>
          <p:nvPr/>
        </p:nvCxnSpPr>
        <p:spPr>
          <a:xfrm>
            <a:off x="2" y="2125023"/>
            <a:ext cx="1219200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lide Number Placeholder 3">
            <a:extLst>
              <a:ext uri="{FF2B5EF4-FFF2-40B4-BE49-F238E27FC236}">
                <a16:creationId xmlns:a16="http://schemas.microsoft.com/office/drawing/2014/main" id="{4C9F8CBA-70D8-CEFF-6044-79C5E85A4BCE}"/>
              </a:ext>
            </a:extLst>
          </p:cNvPr>
          <p:cNvSpPr txBox="1">
            <a:spLocks/>
          </p:cNvSpPr>
          <p:nvPr/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7DB8BA-C53B-4987-8EDD-3E8C78C8BDD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6EAF2A1-1B9D-2084-9883-FBC43C29F3CD}"/>
              </a:ext>
            </a:extLst>
          </p:cNvPr>
          <p:cNvSpPr txBox="1"/>
          <p:nvPr/>
        </p:nvSpPr>
        <p:spPr>
          <a:xfrm>
            <a:off x="-1" y="921999"/>
            <a:ext cx="12192001" cy="369332"/>
          </a:xfrm>
          <a:prstGeom prst="rect">
            <a:avLst/>
          </a:prstGeom>
          <a:solidFill>
            <a:srgbClr val="EFEFEF"/>
          </a:solidFill>
        </p:spPr>
        <p:txBody>
          <a:bodyPr wrap="square">
            <a:spAutoFit/>
          </a:bodyPr>
          <a:lstStyle/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450074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Help Patients Recover and Live Life to the Fullest </a:t>
            </a:r>
          </a:p>
        </p:txBody>
      </p:sp>
      <p:sp>
        <p:nvSpPr>
          <p:cNvPr id="50" name="Rectangle 14">
            <a:extLst>
              <a:ext uri="{FF2B5EF4-FFF2-40B4-BE49-F238E27FC236}">
                <a16:creationId xmlns:a16="http://schemas.microsoft.com/office/drawing/2014/main" id="{55E68920-25C3-2AC9-015F-853C68D028CB}"/>
              </a:ext>
            </a:extLst>
          </p:cNvPr>
          <p:cNvSpPr/>
          <p:nvPr/>
        </p:nvSpPr>
        <p:spPr>
          <a:xfrm>
            <a:off x="8637173" y="2211626"/>
            <a:ext cx="1856520" cy="884047"/>
          </a:xfrm>
          <a:prstGeom prst="rect">
            <a:avLst/>
          </a:prstGeom>
          <a:noFill/>
          <a:ln w="635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66116" tIns="33057" rIns="33057" bIns="33057" numCol="1" spcCol="38100" rtlCol="0" anchor="ctr" anchorCtr="0">
            <a:noAutofit/>
          </a:bodyPr>
          <a:lstStyle/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D1152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  <a:p>
            <a:pPr marL="0" marR="0" lvl="0" indent="0" algn="ctr" defTabSz="377209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48146C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World-Class Organization </a:t>
            </a:r>
          </a:p>
        </p:txBody>
      </p:sp>
      <p:pic>
        <p:nvPicPr>
          <p:cNvPr id="51" name="Graphic 31" descr="Group brainstorm">
            <a:extLst>
              <a:ext uri="{FF2B5EF4-FFF2-40B4-BE49-F238E27FC236}">
                <a16:creationId xmlns:a16="http://schemas.microsoft.com/office/drawing/2014/main" id="{EE354168-3438-0284-5830-ECDE893B8583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8242" b="8831"/>
          <a:stretch/>
        </p:blipFill>
        <p:spPr>
          <a:xfrm>
            <a:off x="9064543" y="3239153"/>
            <a:ext cx="914779" cy="758611"/>
          </a:xfrm>
          <a:prstGeom prst="rect">
            <a:avLst/>
          </a:prstGeom>
        </p:spPr>
      </p:pic>
      <p:sp>
        <p:nvSpPr>
          <p:cNvPr id="53" name="Rectangle 4">
            <a:extLst>
              <a:ext uri="{FF2B5EF4-FFF2-40B4-BE49-F238E27FC236}">
                <a16:creationId xmlns:a16="http://schemas.microsoft.com/office/drawing/2014/main" id="{6D4B34AF-2818-99BE-D252-E79C2E62C2B7}"/>
              </a:ext>
            </a:extLst>
          </p:cNvPr>
          <p:cNvSpPr/>
          <p:nvPr/>
        </p:nvSpPr>
        <p:spPr>
          <a:xfrm>
            <a:off x="-1" y="4438196"/>
            <a:ext cx="12192000" cy="6791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0" tIns="33057" rIns="0" bIns="33057" numCol="1" spcCol="38100" rtlCol="0" anchor="ctr" anchorCtr="0">
            <a:noAutofit/>
          </a:bodyPr>
          <a:lstStyle/>
          <a:p>
            <a:pPr marL="0" marR="0" lvl="0" indent="0" algn="ctr" defTabSz="377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-23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6" name="Rectangle 16">
            <a:extLst>
              <a:ext uri="{FF2B5EF4-FFF2-40B4-BE49-F238E27FC236}">
                <a16:creationId xmlns:a16="http://schemas.microsoft.com/office/drawing/2014/main" id="{965DC569-5625-2139-9DF2-5E9F80E479E6}"/>
              </a:ext>
            </a:extLst>
          </p:cNvPr>
          <p:cNvSpPr/>
          <p:nvPr/>
        </p:nvSpPr>
        <p:spPr>
          <a:xfrm>
            <a:off x="1961109" y="2349745"/>
            <a:ext cx="2074406" cy="917181"/>
          </a:xfrm>
          <a:prstGeom prst="rect">
            <a:avLst/>
          </a:prstGeom>
          <a:noFill/>
          <a:ln w="635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66116" tIns="33057" rIns="33057" bIns="33057" numCol="1" spcCol="38100" rtlCol="0" anchor="ctr" anchorCtr="0">
            <a:noAutofit/>
          </a:bodyPr>
          <a:lstStyle/>
          <a:p>
            <a:pPr marL="0" marR="0" lvl="0" indent="0" algn="ctr" defTabSz="377200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7C0040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Expand</a:t>
            </a:r>
          </a:p>
          <a:p>
            <a:pPr marL="0" marR="0" lvl="0" indent="0" algn="ctr" defTabSz="377200" rtl="0" eaLnBrk="0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7C0040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 Portfolio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7C004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Rectangle 10">
            <a:extLst>
              <a:ext uri="{FF2B5EF4-FFF2-40B4-BE49-F238E27FC236}">
                <a16:creationId xmlns:a16="http://schemas.microsoft.com/office/drawing/2014/main" id="{F39BC271-B0D7-3646-D65C-46706563079A}"/>
              </a:ext>
            </a:extLst>
          </p:cNvPr>
          <p:cNvSpPr/>
          <p:nvPr/>
        </p:nvSpPr>
        <p:spPr>
          <a:xfrm>
            <a:off x="25023" y="4514078"/>
            <a:ext cx="12192000" cy="569048"/>
          </a:xfrm>
          <a:prstGeom prst="rect">
            <a:avLst/>
          </a:prstGeom>
          <a:solidFill>
            <a:schemeClr val="bg2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66116" tIns="33057" rIns="33057" bIns="33057" numCol="1" spcCol="38100" rtlCol="0" anchor="ctr" anchorCtr="0">
            <a:noAutofit/>
          </a:bodyPr>
          <a:lstStyle/>
          <a:p>
            <a:pPr marL="0" marR="0" lvl="0" indent="0" algn="ctr" defTabSz="377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53" b="1" i="0" u="none" strike="noStrike" kern="0" cap="none" spc="-23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DC1A5-F070-7D3E-911E-06EB32F17D58}"/>
              </a:ext>
            </a:extLst>
          </p:cNvPr>
          <p:cNvSpPr/>
          <p:nvPr/>
        </p:nvSpPr>
        <p:spPr>
          <a:xfrm>
            <a:off x="-1" y="4438196"/>
            <a:ext cx="12192000" cy="6791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0" tIns="33057" rIns="0" bIns="33057" numCol="1" spcCol="38100" rtlCol="0" anchor="ctr" anchorCtr="0">
            <a:noAutofit/>
          </a:bodyPr>
          <a:lstStyle/>
          <a:p>
            <a:pPr marL="0" marR="0" lvl="0" indent="0" algn="ctr" defTabSz="377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-2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Helvetica Neue Medium"/>
                <a:cs typeface="Helvetica Neue Medium"/>
                <a:sym typeface="Helvetica Neue Medium"/>
              </a:rPr>
              <a:t>                 Financial Ambition</a:t>
            </a:r>
          </a:p>
        </p:txBody>
      </p:sp>
      <p:pic>
        <p:nvPicPr>
          <p:cNvPr id="7" name="Graphic 31" descr="Clipboard Checked with solid fill">
            <a:extLst>
              <a:ext uri="{FF2B5EF4-FFF2-40B4-BE49-F238E27FC236}">
                <a16:creationId xmlns:a16="http://schemas.microsoft.com/office/drawing/2014/main" id="{7C5FB303-AEA9-3E3D-0EFF-BEDA5AF04F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t="8536" b="8536"/>
          <a:stretch/>
        </p:blipFill>
        <p:spPr>
          <a:xfrm>
            <a:off x="4911037" y="4528279"/>
            <a:ext cx="666172" cy="454795"/>
          </a:xfrm>
          <a:prstGeom prst="rect">
            <a:avLst/>
          </a:prstGeom>
        </p:spPr>
      </p:pic>
      <p:pic>
        <p:nvPicPr>
          <p:cNvPr id="8" name="Graphic 33" descr="Circles with arrows with solid fill">
            <a:extLst>
              <a:ext uri="{FF2B5EF4-FFF2-40B4-BE49-F238E27FC236}">
                <a16:creationId xmlns:a16="http://schemas.microsoft.com/office/drawing/2014/main" id="{4ADD2B63-01D6-B8AA-4C7F-BECC2A431BF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3074" b="3074"/>
          <a:stretch/>
        </p:blipFill>
        <p:spPr>
          <a:xfrm>
            <a:off x="6863628" y="3276038"/>
            <a:ext cx="1007759" cy="94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9740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Custom 8">
      <a:dk1>
        <a:sysClr val="windowText" lastClr="000000"/>
      </a:dk1>
      <a:lt1>
        <a:sysClr val="window" lastClr="FFFFFF"/>
      </a:lt1>
      <a:dk2>
        <a:srgbClr val="232323"/>
      </a:dk2>
      <a:lt2>
        <a:srgbClr val="FFFFFF"/>
      </a:lt2>
      <a:accent1>
        <a:srgbClr val="C00000"/>
      </a:accent1>
      <a:accent2>
        <a:srgbClr val="4B7637"/>
      </a:accent2>
      <a:accent3>
        <a:srgbClr val="B95915"/>
      </a:accent3>
      <a:accent4>
        <a:srgbClr val="00524D"/>
      </a:accent4>
      <a:accent5>
        <a:srgbClr val="00AEEF"/>
      </a:accent5>
      <a:accent6>
        <a:srgbClr val="450074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FD5010EA-6618-4AD6-9434-533614FDABDF}" vid="{72E4D976-F2A2-4E2F-897F-4F7B0F2A29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135C7FCD47A149B4CFEAA1242285B4" ma:contentTypeVersion="10" ma:contentTypeDescription="Create a new document." ma:contentTypeScope="" ma:versionID="b0e0f240847e8a0d14e09cd2d60414bd">
  <xsd:schema xmlns:xsd="http://www.w3.org/2001/XMLSchema" xmlns:xs="http://www.w3.org/2001/XMLSchema" xmlns:p="http://schemas.microsoft.com/office/2006/metadata/properties" xmlns:ns2="a9b2142d-13a5-4f41-8268-a3bdbec00316" targetNamespace="http://schemas.microsoft.com/office/2006/metadata/properties" ma:root="true" ma:fieldsID="04ec0688c36981b1e21db897c2ee401d" ns2:_="">
    <xsd:import namespace="a9b2142d-13a5-4f41-8268-a3bdbec003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2142d-13a5-4f41-8268-a3bdbec003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2082d89-bda0-4103-9646-57908f60fb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b2142d-13a5-4f41-8268-a3bdbec0031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25CB56-D61C-43BC-9568-A3DA2D5F2D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E45997-2877-4EB5-8659-DB6944033EE7}">
  <ds:schemaRefs>
    <ds:schemaRef ds:uri="a9b2142d-13a5-4f41-8268-a3bdbec003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1E0DA5-9EAB-4231-BC0F-B60590B40731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a9b2142d-13a5-4f41-8268-a3bdbec00316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28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Theme10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SHiHab</dc:creator>
  <cp:lastModifiedBy>Brooke Farrar</cp:lastModifiedBy>
  <cp:revision>4</cp:revision>
  <dcterms:created xsi:type="dcterms:W3CDTF">2024-01-22T06:07:16Z</dcterms:created>
  <dcterms:modified xsi:type="dcterms:W3CDTF">2026-06-08T13:23:51Z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2de5f9-2999-487c-8150-cb5b1c8566f8_Enabled">
    <vt:lpwstr>true</vt:lpwstr>
  </property>
  <property fmtid="{D5CDD505-2E9C-101B-9397-08002B2CF9AE}" pid="3" name="MSIP_Label_632de5f9-2999-487c-8150-cb5b1c8566f8_SetDate">
    <vt:lpwstr>2024-08-01T16:04:31Z</vt:lpwstr>
  </property>
  <property fmtid="{D5CDD505-2E9C-101B-9397-08002B2CF9AE}" pid="4" name="MSIP_Label_632de5f9-2999-487c-8150-cb5b1c8566f8_Method">
    <vt:lpwstr>Standard</vt:lpwstr>
  </property>
  <property fmtid="{D5CDD505-2E9C-101B-9397-08002B2CF9AE}" pid="5" name="MSIP_Label_632de5f9-2999-487c-8150-cb5b1c8566f8_Name">
    <vt:lpwstr>defa4170-0d19-0005-0004-bc88714345d2</vt:lpwstr>
  </property>
  <property fmtid="{D5CDD505-2E9C-101B-9397-08002B2CF9AE}" pid="6" name="MSIP_Label_632de5f9-2999-487c-8150-cb5b1c8566f8_SiteId">
    <vt:lpwstr>1fe37436-453e-49b8-8919-a5326c04617c</vt:lpwstr>
  </property>
  <property fmtid="{D5CDD505-2E9C-101B-9397-08002B2CF9AE}" pid="7" name="MSIP_Label_632de5f9-2999-487c-8150-cb5b1c8566f8_ActionId">
    <vt:lpwstr>ea64452f-793b-4e38-9642-5dd82059d927</vt:lpwstr>
  </property>
  <property fmtid="{D5CDD505-2E9C-101B-9397-08002B2CF9AE}" pid="8" name="MSIP_Label_632de5f9-2999-487c-8150-cb5b1c8566f8_ContentBits">
    <vt:lpwstr>0</vt:lpwstr>
  </property>
  <property fmtid="{D5CDD505-2E9C-101B-9397-08002B2CF9AE}" pid="9" name="ContentTypeId">
    <vt:lpwstr>0x010100F7135C7FCD47A149B4CFEAA1242285B4</vt:lpwstr>
  </property>
  <property fmtid="{D5CDD505-2E9C-101B-9397-08002B2CF9AE}" pid="10" name="MediaServiceImageTags">
    <vt:lpwstr/>
  </property>
</Properties>
</file>