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4"/>
  </p:sldMasterIdLst>
  <p:notesMasterIdLst>
    <p:notesMasterId r:id="rId6"/>
  </p:notesMasterIdLst>
  <p:sldIdLst>
    <p:sldId id="274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structions for Use" id="{8AD80AA3-A641-4021-88F4-23FD50E5FF4C}">
          <p14:sldIdLst>
            <p14:sldId id="274"/>
          </p14:sldIdLst>
        </p14:section>
        <p14:section name="Corporate slide" id="{59E0DB94-DECF-41C7-9222-0960055D28B0}">
          <p14:sldIdLst/>
        </p14:section>
        <p14:section name="1. USX" id="{B8FE2AE9-C788-4820-BD3B-F0D5E8A72E17}">
          <p14:sldIdLst/>
        </p14:section>
        <p14:section name="2. BGS" id="{879DF5B6-9990-4293-9126-9746DDAFDFF5}">
          <p14:sldIdLst/>
        </p14:section>
        <p14:section name="3. KOA" id="{DC547DB3-4B51-4BF0-8763-0508B391D6C3}">
          <p14:sldIdLst/>
        </p14:section>
        <p14:section name="4. Fracture Care" id="{91671229-2447-4F4E-A656-4F5530701946}">
          <p14:sldIdLst/>
        </p14:section>
        <p14:section name="5. PNS" id="{5A3535E3-650E-445A-BBDD-CDD82B8039F6}">
          <p14:sldIdLst/>
        </p14:section>
        <p14:section name="Close" id="{72C1F527-B413-49A7-B275-73F410DD6577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0E2F90B-0366-757A-41CA-EF4530185605}" name="Scott Petrie" initials="" userId="S::bv1690@bioventusglobal.com::81a3fbd7-1b46-469e-b4b1-af585b5eb08f" providerId="AD"/>
  <p188:author id="{F91A0B2D-2630-B62D-E356-12E17A782FCD}" name="Alex Samaniego" initials="AS" userId="S::bv3936@bioventus.com::82586b45-e255-4b81-98c9-648184915e42" providerId="AD"/>
  <p188:author id="{33AE4337-0AAC-1D62-1BD4-F69418403CA0}" name="Kara Segerstrom" initials="KS" userId="S::bv3013@bioventus.com::c51be730-51ac-4a51-9ee8-c6d9cb50fa21" providerId="AD"/>
  <p188:author id="{B9131853-1507-F42E-C4ED-20F9DFB6EC63}" name="Chris Teague" initials="CT" userId="S::bv2197@bioventus.com::5fe09676-62f5-481c-990d-8c0aeece085b" providerId="AD"/>
  <p188:author id="{7D0866B5-E423-7DCF-B621-53726825ACC0}" name="Anthony Doyle" initials="AD" userId="S::bv1242@bioventusglobal.com::600f1ce2-7958-4b9e-8103-de66159656bb" providerId="AD"/>
  <p188:author id="{9FAF92D5-AECF-23BA-F5EB-1CAFE5374B38}" name="Brendan Byrnside" initials="BB" userId="S::bv1213@bioventusglobal.com::2430273b-9c41-4718-a619-42bba852950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5915"/>
    <a:srgbClr val="00AEEF"/>
    <a:srgbClr val="4B7637"/>
    <a:srgbClr val="C00000"/>
    <a:srgbClr val="450074"/>
    <a:srgbClr val="E9DBF3"/>
    <a:srgbClr val="F0F0F0"/>
    <a:srgbClr val="F2E9F8"/>
    <a:srgbClr val="E9E9E9"/>
    <a:srgbClr val="A7A0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C4C00B1-CFA3-44CB-B8DD-19765DE500A0}" v="3" dt="2025-08-22T11:09:49.991"/>
  </p1510:revLst>
</p1510:revInfo>
</file>

<file path=ppt/tableStyles.xml><?xml version="1.0" encoding="utf-8"?>
<a:tblStyleLst xmlns:a="http://schemas.openxmlformats.org/drawingml/2006/main" def="{5C22544A-7EE6-4342-B048-85BDC9FD1C3A}"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6" d="100"/>
          <a:sy n="96" d="100"/>
        </p:scale>
        <p:origin x="148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chel Wardle" userId="469b01a1-db34-4979-a3f0-7ab80e221417" providerId="ADAL" clId="{2C4C00B1-CFA3-44CB-B8DD-19765DE500A0}"/>
    <pc:docChg chg="delSld modSld modSection">
      <pc:chgData name="Rachel Wardle" userId="469b01a1-db34-4979-a3f0-7ab80e221417" providerId="ADAL" clId="{2C4C00B1-CFA3-44CB-B8DD-19765DE500A0}" dt="2025-08-22T11:09:53.771" v="10" actId="1076"/>
      <pc:docMkLst>
        <pc:docMk/>
      </pc:docMkLst>
      <pc:sldChg chg="del">
        <pc:chgData name="Rachel Wardle" userId="469b01a1-db34-4979-a3f0-7ab80e221417" providerId="ADAL" clId="{2C4C00B1-CFA3-44CB-B8DD-19765DE500A0}" dt="2025-08-22T11:08:22.166" v="0" actId="47"/>
        <pc:sldMkLst>
          <pc:docMk/>
          <pc:sldMk cId="4157446859" sldId="273"/>
        </pc:sldMkLst>
      </pc:sldChg>
      <pc:sldChg chg="addSp modSp mod">
        <pc:chgData name="Rachel Wardle" userId="469b01a1-db34-4979-a3f0-7ab80e221417" providerId="ADAL" clId="{2C4C00B1-CFA3-44CB-B8DD-19765DE500A0}" dt="2025-08-22T11:09:53.771" v="10" actId="1076"/>
        <pc:sldMkLst>
          <pc:docMk/>
          <pc:sldMk cId="480245988" sldId="274"/>
        </pc:sldMkLst>
        <pc:spChg chg="mod">
          <ac:chgData name="Rachel Wardle" userId="469b01a1-db34-4979-a3f0-7ab80e221417" providerId="ADAL" clId="{2C4C00B1-CFA3-44CB-B8DD-19765DE500A0}" dt="2025-08-22T11:09:13.903" v="6" actId="20577"/>
          <ac:spMkLst>
            <pc:docMk/>
            <pc:sldMk cId="480245988" sldId="274"/>
            <ac:spMk id="3" creationId="{00000000-0000-0000-0000-000000000000}"/>
          </ac:spMkLst>
        </pc:spChg>
        <pc:spChg chg="mod">
          <ac:chgData name="Rachel Wardle" userId="469b01a1-db34-4979-a3f0-7ab80e221417" providerId="ADAL" clId="{2C4C00B1-CFA3-44CB-B8DD-19765DE500A0}" dt="2025-08-22T11:09:35.449" v="8"/>
          <ac:spMkLst>
            <pc:docMk/>
            <pc:sldMk cId="480245988" sldId="274"/>
            <ac:spMk id="6" creationId="{316FEE58-12DE-D48A-3A95-98E41D022B76}"/>
          </ac:spMkLst>
        </pc:spChg>
        <pc:picChg chg="add mod">
          <ac:chgData name="Rachel Wardle" userId="469b01a1-db34-4979-a3f0-7ab80e221417" providerId="ADAL" clId="{2C4C00B1-CFA3-44CB-B8DD-19765DE500A0}" dt="2025-08-22T11:09:53.771" v="10" actId="1076"/>
          <ac:picMkLst>
            <pc:docMk/>
            <pc:sldMk cId="480245988" sldId="274"/>
            <ac:picMk id="2" creationId="{83B11FBF-5042-1A44-50FA-75F13246BC1B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68FCB2-F0F6-4DD9-8E0D-FF0D4961E96D}" type="datetimeFigureOut">
              <a:rPr lang="en-US" smtClean="0"/>
              <a:t>8/22/2025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DB863D-0A9F-4DBB-A81E-3B552072D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579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V_Corp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0B2ED65-60A4-D2F2-FC01-5E46DF68FCDD}"/>
              </a:ext>
            </a:extLst>
          </p:cNvPr>
          <p:cNvSpPr/>
          <p:nvPr userDrawn="1"/>
        </p:nvSpPr>
        <p:spPr>
          <a:xfrm>
            <a:off x="736979" y="2367003"/>
            <a:ext cx="920838" cy="920837"/>
          </a:xfrm>
          <a:prstGeom prst="rect">
            <a:avLst/>
          </a:prstGeom>
          <a:solidFill>
            <a:srgbClr val="45007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E8CFF6CB-1120-EB00-5CE5-96B263D8406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10000"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b="51386"/>
          <a:stretch/>
        </p:blipFill>
        <p:spPr>
          <a:xfrm flipV="1">
            <a:off x="-1262018" y="3288102"/>
            <a:ext cx="4557843" cy="3159171"/>
          </a:xfrm>
          <a:prstGeom prst="rect">
            <a:avLst/>
          </a:prstGeom>
        </p:spPr>
      </p:pic>
      <p:sp>
        <p:nvSpPr>
          <p:cNvPr id="2" name="Date Placeholder 5">
            <a:extLst>
              <a:ext uri="{FF2B5EF4-FFF2-40B4-BE49-F238E27FC236}">
                <a16:creationId xmlns:a16="http://schemas.microsoft.com/office/drawing/2014/main" id="{DC977046-4D4B-CDCD-87B5-C31D80D41C17}"/>
              </a:ext>
            </a:extLst>
          </p:cNvPr>
          <p:cNvSpPr txBox="1">
            <a:spLocks/>
          </p:cNvSpPr>
          <p:nvPr userDrawn="1"/>
        </p:nvSpPr>
        <p:spPr>
          <a:xfrm>
            <a:off x="11230784" y="6369765"/>
            <a:ext cx="8850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0" i="1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CEDC82A-A50C-43C8-B353-17AD1250610B}" type="datetime1">
              <a:rPr lang="en-US" sz="90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8/22/2025</a:t>
            </a:fld>
            <a:endParaRPr lang="en-US" sz="9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85F429B-3F56-4C40-0013-EE7E0907E393}"/>
              </a:ext>
            </a:extLst>
          </p:cNvPr>
          <p:cNvSpPr txBox="1"/>
          <p:nvPr userDrawn="1"/>
        </p:nvSpPr>
        <p:spPr>
          <a:xfrm>
            <a:off x="10454639" y="6436910"/>
            <a:ext cx="79380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i="1">
                <a:solidFill>
                  <a:schemeClr val="tx1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Confidential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AB2F696-CE76-7F82-F72C-4B5223FBDBA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559"/>
          <a:stretch/>
        </p:blipFill>
        <p:spPr>
          <a:xfrm>
            <a:off x="9569665" y="6062717"/>
            <a:ext cx="2277885" cy="389958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BFA6FF3-1638-59E9-3D99-608B3D2B38A7}"/>
              </a:ext>
            </a:extLst>
          </p:cNvPr>
          <p:cNvCxnSpPr>
            <a:cxnSpLocks/>
          </p:cNvCxnSpPr>
          <p:nvPr userDrawn="1"/>
        </p:nvCxnSpPr>
        <p:spPr>
          <a:xfrm>
            <a:off x="1658203" y="3275461"/>
            <a:ext cx="10617958" cy="0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391171F5-4894-FAA9-717F-B69F5BB153F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838223" y="2283368"/>
            <a:ext cx="9864732" cy="59150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11568261-E499-8592-C4E1-A685B4939CB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838609" y="2811725"/>
            <a:ext cx="9864346" cy="63521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0" i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A059B457-98F9-156A-1AD2-B751A5A033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67DB8BA-C53B-4987-8EDD-3E8C78C8BD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29400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V_KOA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FA2EA7F0-EB78-ECA4-13AE-3DF178E86E8A}"/>
              </a:ext>
            </a:extLst>
          </p:cNvPr>
          <p:cNvCxnSpPr>
            <a:cxnSpLocks/>
          </p:cNvCxnSpPr>
          <p:nvPr userDrawn="1"/>
        </p:nvCxnSpPr>
        <p:spPr>
          <a:xfrm>
            <a:off x="-150126" y="660759"/>
            <a:ext cx="1088071" cy="0"/>
          </a:xfrm>
          <a:prstGeom prst="line">
            <a:avLst/>
          </a:prstGeom>
          <a:ln w="1905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1A26C4BE-6C90-4ABF-CD25-6A685CD77F3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08741" y="356340"/>
            <a:ext cx="10107359" cy="71622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Place holder text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7423150-1B64-E25A-369C-937BE11A166B}"/>
              </a:ext>
            </a:extLst>
          </p:cNvPr>
          <p:cNvSpPr/>
          <p:nvPr userDrawn="1"/>
        </p:nvSpPr>
        <p:spPr>
          <a:xfrm>
            <a:off x="577952" y="305034"/>
            <a:ext cx="369373" cy="369373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F3BFE9DC-3637-9002-43BB-A88F05DADC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67DB8BA-C53B-4987-8EDD-3E8C78C8BDD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Date Placeholder 5">
            <a:extLst>
              <a:ext uri="{FF2B5EF4-FFF2-40B4-BE49-F238E27FC236}">
                <a16:creationId xmlns:a16="http://schemas.microsoft.com/office/drawing/2014/main" id="{DE651D0A-BB4D-B13A-3D41-A86DAED7E9E1}"/>
              </a:ext>
            </a:extLst>
          </p:cNvPr>
          <p:cNvSpPr txBox="1">
            <a:spLocks/>
          </p:cNvSpPr>
          <p:nvPr userDrawn="1"/>
        </p:nvSpPr>
        <p:spPr>
          <a:xfrm>
            <a:off x="11230784" y="6357325"/>
            <a:ext cx="8850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0" i="1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CEDC82A-A50C-43C8-B353-17AD1250610B}" type="datetime1">
              <a:rPr lang="en-US" sz="80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8/22/2025</a:t>
            </a:fld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8A7DEDF-C637-43C5-B71F-FC6EF5F29C0C}"/>
              </a:ext>
            </a:extLst>
          </p:cNvPr>
          <p:cNvSpPr txBox="1"/>
          <p:nvPr userDrawn="1"/>
        </p:nvSpPr>
        <p:spPr>
          <a:xfrm>
            <a:off x="10603920" y="6436910"/>
            <a:ext cx="72968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i="1" dirty="0">
                <a:solidFill>
                  <a:schemeClr val="tx1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Confidential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BDC6E3D1-57B4-7E02-AB92-BB52FD5BCC8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559"/>
          <a:stretch/>
        </p:blipFill>
        <p:spPr>
          <a:xfrm>
            <a:off x="10355450" y="6170645"/>
            <a:ext cx="1550412" cy="265420"/>
          </a:xfrm>
          <a:prstGeom prst="rect">
            <a:avLst/>
          </a:prstGeom>
        </p:spPr>
      </p:pic>
      <p:sp>
        <p:nvSpPr>
          <p:cNvPr id="14" name="Text Placeholder 14">
            <a:extLst>
              <a:ext uri="{FF2B5EF4-FFF2-40B4-BE49-F238E27FC236}">
                <a16:creationId xmlns:a16="http://schemas.microsoft.com/office/drawing/2014/main" id="{527E82E4-392E-7050-EA2C-52EFCF82481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47128" y="1032519"/>
            <a:ext cx="10068971" cy="3339320"/>
          </a:xfrm>
          <a:prstGeom prst="rect">
            <a:avLst/>
          </a:prstGeom>
        </p:spPr>
        <p:txBody>
          <a:bodyPr/>
          <a:lstStyle>
            <a:lvl1pPr marL="169863" indent="-169863">
              <a:spcBef>
                <a:spcPts val="1200"/>
              </a:spcBef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69863" indent="-169863"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457200" indent="-169863">
              <a:buFont typeface="Arial" panose="020B0604020202020204" pitchFamily="34" charset="0"/>
              <a:buChar char="‒"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687388" indent="-115888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2"/>
            <a:r>
              <a:rPr lang="en-US" dirty="0"/>
              <a:t>Click to edit</a:t>
            </a:r>
          </a:p>
          <a:p>
            <a:pPr lvl="3"/>
            <a:r>
              <a:rPr lang="en-US" dirty="0"/>
              <a:t>Click to edit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3189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V_PNS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FA2EA7F0-EB78-ECA4-13AE-3DF178E86E8A}"/>
              </a:ext>
            </a:extLst>
          </p:cNvPr>
          <p:cNvCxnSpPr>
            <a:cxnSpLocks/>
          </p:cNvCxnSpPr>
          <p:nvPr userDrawn="1"/>
        </p:nvCxnSpPr>
        <p:spPr>
          <a:xfrm>
            <a:off x="-150126" y="660759"/>
            <a:ext cx="1088071" cy="0"/>
          </a:xfrm>
          <a:prstGeom prst="line">
            <a:avLst/>
          </a:prstGeom>
          <a:ln w="190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1A26C4BE-6C90-4ABF-CD25-6A685CD77F3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08741" y="356340"/>
            <a:ext cx="10107359" cy="71622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Place holder text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7423150-1B64-E25A-369C-937BE11A166B}"/>
              </a:ext>
            </a:extLst>
          </p:cNvPr>
          <p:cNvSpPr/>
          <p:nvPr userDrawn="1"/>
        </p:nvSpPr>
        <p:spPr>
          <a:xfrm>
            <a:off x="577952" y="305034"/>
            <a:ext cx="369373" cy="36937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965C53FC-398C-DFE9-5B54-3EA315B66A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67DB8BA-C53B-4987-8EDD-3E8C78C8BDD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Date Placeholder 5">
            <a:extLst>
              <a:ext uri="{FF2B5EF4-FFF2-40B4-BE49-F238E27FC236}">
                <a16:creationId xmlns:a16="http://schemas.microsoft.com/office/drawing/2014/main" id="{7645F9A2-CA54-4AC8-AE59-41BA0E06C66B}"/>
              </a:ext>
            </a:extLst>
          </p:cNvPr>
          <p:cNvSpPr txBox="1">
            <a:spLocks/>
          </p:cNvSpPr>
          <p:nvPr userDrawn="1"/>
        </p:nvSpPr>
        <p:spPr>
          <a:xfrm>
            <a:off x="11230784" y="6357325"/>
            <a:ext cx="8850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0" i="1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CEDC82A-A50C-43C8-B353-17AD1250610B}" type="datetime1">
              <a:rPr lang="en-US" sz="80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8/22/2025</a:t>
            </a:fld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C82368F-DFF2-A94E-2EC9-FC83DE69D116}"/>
              </a:ext>
            </a:extLst>
          </p:cNvPr>
          <p:cNvSpPr txBox="1"/>
          <p:nvPr userDrawn="1"/>
        </p:nvSpPr>
        <p:spPr>
          <a:xfrm>
            <a:off x="10603920" y="6436910"/>
            <a:ext cx="72968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i="1" dirty="0">
                <a:solidFill>
                  <a:schemeClr val="tx1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Confidential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2D98232-9FFD-D8DC-0666-D269C887C53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559"/>
          <a:stretch/>
        </p:blipFill>
        <p:spPr>
          <a:xfrm>
            <a:off x="10355450" y="6170645"/>
            <a:ext cx="1550412" cy="265420"/>
          </a:xfrm>
          <a:prstGeom prst="rect">
            <a:avLst/>
          </a:prstGeom>
        </p:spPr>
      </p:pic>
      <p:sp>
        <p:nvSpPr>
          <p:cNvPr id="10" name="Text Placeholder 14">
            <a:extLst>
              <a:ext uri="{FF2B5EF4-FFF2-40B4-BE49-F238E27FC236}">
                <a16:creationId xmlns:a16="http://schemas.microsoft.com/office/drawing/2014/main" id="{9CC434B1-AB76-73DA-DCB4-803215BE4A6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47128" y="1032519"/>
            <a:ext cx="10068971" cy="3339320"/>
          </a:xfrm>
          <a:prstGeom prst="rect">
            <a:avLst/>
          </a:prstGeom>
        </p:spPr>
        <p:txBody>
          <a:bodyPr/>
          <a:lstStyle>
            <a:lvl1pPr marL="169863" indent="-169863">
              <a:spcBef>
                <a:spcPts val="1200"/>
              </a:spcBef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69863" indent="-169863"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457200" indent="-169863">
              <a:buFont typeface="Arial" panose="020B0604020202020204" pitchFamily="34" charset="0"/>
              <a:buChar char="‒"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687388" indent="-115888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2"/>
            <a:r>
              <a:rPr lang="en-US" dirty="0"/>
              <a:t>Click to edit</a:t>
            </a:r>
          </a:p>
          <a:p>
            <a:pPr lvl="3"/>
            <a:r>
              <a:rPr lang="en-US" dirty="0"/>
              <a:t>Click to edit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24226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V_Fractur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FA2EA7F0-EB78-ECA4-13AE-3DF178E86E8A}"/>
              </a:ext>
            </a:extLst>
          </p:cNvPr>
          <p:cNvCxnSpPr>
            <a:cxnSpLocks/>
          </p:cNvCxnSpPr>
          <p:nvPr userDrawn="1"/>
        </p:nvCxnSpPr>
        <p:spPr>
          <a:xfrm>
            <a:off x="-150126" y="660759"/>
            <a:ext cx="1088071" cy="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1A26C4BE-6C90-4ABF-CD25-6A685CD77F3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08741" y="356340"/>
            <a:ext cx="10107359" cy="71622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Place holder text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7423150-1B64-E25A-369C-937BE11A166B}"/>
              </a:ext>
            </a:extLst>
          </p:cNvPr>
          <p:cNvSpPr/>
          <p:nvPr userDrawn="1"/>
        </p:nvSpPr>
        <p:spPr>
          <a:xfrm>
            <a:off x="577952" y="305034"/>
            <a:ext cx="369373" cy="36937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CA08A0B4-83DB-D0FF-A865-32C8CD7FCD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67DB8BA-C53B-4987-8EDD-3E8C78C8BDD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Date Placeholder 5">
            <a:extLst>
              <a:ext uri="{FF2B5EF4-FFF2-40B4-BE49-F238E27FC236}">
                <a16:creationId xmlns:a16="http://schemas.microsoft.com/office/drawing/2014/main" id="{CB5D1B89-254B-8BD8-A5EB-7B2B7DE362F7}"/>
              </a:ext>
            </a:extLst>
          </p:cNvPr>
          <p:cNvSpPr txBox="1">
            <a:spLocks/>
          </p:cNvSpPr>
          <p:nvPr userDrawn="1"/>
        </p:nvSpPr>
        <p:spPr>
          <a:xfrm>
            <a:off x="11230784" y="6357325"/>
            <a:ext cx="8850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0" i="1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CEDC82A-A50C-43C8-B353-17AD1250610B}" type="datetime1">
              <a:rPr lang="en-US" sz="80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8/22/2025</a:t>
            </a:fld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22DD205-4DFF-C8FE-B50C-54442460B0EC}"/>
              </a:ext>
            </a:extLst>
          </p:cNvPr>
          <p:cNvSpPr txBox="1"/>
          <p:nvPr userDrawn="1"/>
        </p:nvSpPr>
        <p:spPr>
          <a:xfrm>
            <a:off x="10603920" y="6436910"/>
            <a:ext cx="72968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i="1" dirty="0">
                <a:solidFill>
                  <a:schemeClr val="tx1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Confidential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ADD8878D-877E-0106-1558-54627290BB2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559"/>
          <a:stretch/>
        </p:blipFill>
        <p:spPr>
          <a:xfrm>
            <a:off x="10355450" y="6170645"/>
            <a:ext cx="1550412" cy="265420"/>
          </a:xfrm>
          <a:prstGeom prst="rect">
            <a:avLst/>
          </a:prstGeom>
        </p:spPr>
      </p:pic>
      <p:sp>
        <p:nvSpPr>
          <p:cNvPr id="14" name="Text Placeholder 14">
            <a:extLst>
              <a:ext uri="{FF2B5EF4-FFF2-40B4-BE49-F238E27FC236}">
                <a16:creationId xmlns:a16="http://schemas.microsoft.com/office/drawing/2014/main" id="{B7C368BB-A2AB-58F9-BCBA-3F2EC3B94E8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47128" y="1032519"/>
            <a:ext cx="10068971" cy="3339320"/>
          </a:xfrm>
          <a:prstGeom prst="rect">
            <a:avLst/>
          </a:prstGeom>
        </p:spPr>
        <p:txBody>
          <a:bodyPr/>
          <a:lstStyle>
            <a:lvl1pPr marL="169863" indent="-169863">
              <a:spcBef>
                <a:spcPts val="1200"/>
              </a:spcBef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69863" indent="-169863"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457200" indent="-169863">
              <a:buFont typeface="Arial" panose="020B0604020202020204" pitchFamily="34" charset="0"/>
              <a:buChar char="‒"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687388" indent="-115888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2"/>
            <a:r>
              <a:rPr lang="en-US" dirty="0"/>
              <a:t>Click to edit</a:t>
            </a:r>
          </a:p>
          <a:p>
            <a:pPr lvl="3"/>
            <a:r>
              <a:rPr lang="en-US" dirty="0"/>
              <a:t>Click to edit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516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V_ USX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0B2ED65-60A4-D2F2-FC01-5E46DF68FCDD}"/>
              </a:ext>
            </a:extLst>
          </p:cNvPr>
          <p:cNvSpPr/>
          <p:nvPr userDrawn="1"/>
        </p:nvSpPr>
        <p:spPr>
          <a:xfrm>
            <a:off x="736979" y="2367003"/>
            <a:ext cx="920838" cy="920837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E8CFF6CB-1120-EB00-5CE5-96B263D8406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10000"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b="51386"/>
          <a:stretch/>
        </p:blipFill>
        <p:spPr>
          <a:xfrm flipV="1">
            <a:off x="-1262018" y="3288102"/>
            <a:ext cx="4557843" cy="3159171"/>
          </a:xfrm>
          <a:prstGeom prst="rect">
            <a:avLst/>
          </a:prstGeom>
        </p:spPr>
      </p:pic>
      <p:sp>
        <p:nvSpPr>
          <p:cNvPr id="2" name="Date Placeholder 5">
            <a:extLst>
              <a:ext uri="{FF2B5EF4-FFF2-40B4-BE49-F238E27FC236}">
                <a16:creationId xmlns:a16="http://schemas.microsoft.com/office/drawing/2014/main" id="{DC977046-4D4B-CDCD-87B5-C31D80D41C17}"/>
              </a:ext>
            </a:extLst>
          </p:cNvPr>
          <p:cNvSpPr txBox="1">
            <a:spLocks/>
          </p:cNvSpPr>
          <p:nvPr userDrawn="1"/>
        </p:nvSpPr>
        <p:spPr>
          <a:xfrm>
            <a:off x="11230784" y="6369765"/>
            <a:ext cx="8850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0" i="1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CEDC82A-A50C-43C8-B353-17AD1250610B}" type="datetime1">
              <a:rPr lang="en-US" sz="90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8/22/2025</a:t>
            </a:fld>
            <a:endParaRPr lang="en-US" sz="9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85F429B-3F56-4C40-0013-EE7E0907E393}"/>
              </a:ext>
            </a:extLst>
          </p:cNvPr>
          <p:cNvSpPr txBox="1"/>
          <p:nvPr userDrawn="1"/>
        </p:nvSpPr>
        <p:spPr>
          <a:xfrm>
            <a:off x="10454639" y="6436910"/>
            <a:ext cx="79380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i="1">
                <a:solidFill>
                  <a:schemeClr val="tx1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Confidential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AB2F696-CE76-7F82-F72C-4B5223FBDBA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559"/>
          <a:stretch/>
        </p:blipFill>
        <p:spPr>
          <a:xfrm>
            <a:off x="9569665" y="6062717"/>
            <a:ext cx="2277885" cy="389958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BFA6FF3-1638-59E9-3D99-608B3D2B38A7}"/>
              </a:ext>
            </a:extLst>
          </p:cNvPr>
          <p:cNvCxnSpPr>
            <a:cxnSpLocks/>
          </p:cNvCxnSpPr>
          <p:nvPr userDrawn="1"/>
        </p:nvCxnSpPr>
        <p:spPr>
          <a:xfrm>
            <a:off x="1658203" y="3275461"/>
            <a:ext cx="10617958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391171F5-4894-FAA9-717F-B69F5BB153F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838223" y="2283368"/>
            <a:ext cx="9864732" cy="59150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11568261-E499-8592-C4E1-A685B4939CB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838609" y="2811725"/>
            <a:ext cx="9864346" cy="63521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0" i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89B67E8F-2B02-BB63-FD20-A5DB3F17C1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67DB8BA-C53B-4987-8EDD-3E8C78C8BD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80897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VS_BGS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0B2ED65-60A4-D2F2-FC01-5E46DF68FCDD}"/>
              </a:ext>
            </a:extLst>
          </p:cNvPr>
          <p:cNvSpPr/>
          <p:nvPr userDrawn="1"/>
        </p:nvSpPr>
        <p:spPr>
          <a:xfrm>
            <a:off x="736979" y="2367003"/>
            <a:ext cx="920838" cy="920837"/>
          </a:xfrm>
          <a:prstGeom prst="rect">
            <a:avLst/>
          </a:prstGeom>
          <a:solidFill>
            <a:srgbClr val="4B763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E8CFF6CB-1120-EB00-5CE5-96B263D8406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10000"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b="51386"/>
          <a:stretch/>
        </p:blipFill>
        <p:spPr>
          <a:xfrm flipV="1">
            <a:off x="-1262018" y="3288102"/>
            <a:ext cx="4557843" cy="3159171"/>
          </a:xfrm>
          <a:prstGeom prst="rect">
            <a:avLst/>
          </a:prstGeom>
        </p:spPr>
      </p:pic>
      <p:sp>
        <p:nvSpPr>
          <p:cNvPr id="2" name="Date Placeholder 5">
            <a:extLst>
              <a:ext uri="{FF2B5EF4-FFF2-40B4-BE49-F238E27FC236}">
                <a16:creationId xmlns:a16="http://schemas.microsoft.com/office/drawing/2014/main" id="{DC977046-4D4B-CDCD-87B5-C31D80D41C17}"/>
              </a:ext>
            </a:extLst>
          </p:cNvPr>
          <p:cNvSpPr txBox="1">
            <a:spLocks/>
          </p:cNvSpPr>
          <p:nvPr userDrawn="1"/>
        </p:nvSpPr>
        <p:spPr>
          <a:xfrm>
            <a:off x="11230784" y="6369765"/>
            <a:ext cx="8850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0" i="1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CEDC82A-A50C-43C8-B353-17AD1250610B}" type="datetime1">
              <a:rPr lang="en-US" sz="90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8/22/2025</a:t>
            </a:fld>
            <a:endParaRPr lang="en-US" sz="9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85F429B-3F56-4C40-0013-EE7E0907E393}"/>
              </a:ext>
            </a:extLst>
          </p:cNvPr>
          <p:cNvSpPr txBox="1"/>
          <p:nvPr userDrawn="1"/>
        </p:nvSpPr>
        <p:spPr>
          <a:xfrm>
            <a:off x="10454639" y="6436910"/>
            <a:ext cx="79380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i="1">
                <a:solidFill>
                  <a:schemeClr val="tx1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Confidential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AB2F696-CE76-7F82-F72C-4B5223FBDBA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559"/>
          <a:stretch/>
        </p:blipFill>
        <p:spPr>
          <a:xfrm>
            <a:off x="9569665" y="6062717"/>
            <a:ext cx="2277885" cy="389958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BFA6FF3-1638-59E9-3D99-608B3D2B38A7}"/>
              </a:ext>
            </a:extLst>
          </p:cNvPr>
          <p:cNvCxnSpPr>
            <a:cxnSpLocks/>
          </p:cNvCxnSpPr>
          <p:nvPr userDrawn="1"/>
        </p:nvCxnSpPr>
        <p:spPr>
          <a:xfrm>
            <a:off x="1658203" y="3275461"/>
            <a:ext cx="10617958" cy="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391171F5-4894-FAA9-717F-B69F5BB153F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838223" y="2283368"/>
            <a:ext cx="9864732" cy="59150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11568261-E499-8592-C4E1-A685B4939CB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838609" y="2811725"/>
            <a:ext cx="9864346" cy="63521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0" i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1A6D0C61-F41D-1C11-E2F5-39CFA9FD1D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67DB8BA-C53B-4987-8EDD-3E8C78C8BD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32312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V_KOA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0B2ED65-60A4-D2F2-FC01-5E46DF68FCDD}"/>
              </a:ext>
            </a:extLst>
          </p:cNvPr>
          <p:cNvSpPr/>
          <p:nvPr userDrawn="1"/>
        </p:nvSpPr>
        <p:spPr>
          <a:xfrm>
            <a:off x="736979" y="2367003"/>
            <a:ext cx="920838" cy="920837"/>
          </a:xfrm>
          <a:prstGeom prst="rect">
            <a:avLst/>
          </a:prstGeom>
          <a:solidFill>
            <a:srgbClr val="00AEE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E8CFF6CB-1120-EB00-5CE5-96B263D8406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10000"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b="51386"/>
          <a:stretch/>
        </p:blipFill>
        <p:spPr>
          <a:xfrm flipV="1">
            <a:off x="-1262018" y="3288102"/>
            <a:ext cx="4557843" cy="3159171"/>
          </a:xfrm>
          <a:prstGeom prst="rect">
            <a:avLst/>
          </a:prstGeom>
        </p:spPr>
      </p:pic>
      <p:sp>
        <p:nvSpPr>
          <p:cNvPr id="2" name="Date Placeholder 5">
            <a:extLst>
              <a:ext uri="{FF2B5EF4-FFF2-40B4-BE49-F238E27FC236}">
                <a16:creationId xmlns:a16="http://schemas.microsoft.com/office/drawing/2014/main" id="{DC977046-4D4B-CDCD-87B5-C31D80D41C17}"/>
              </a:ext>
            </a:extLst>
          </p:cNvPr>
          <p:cNvSpPr txBox="1">
            <a:spLocks/>
          </p:cNvSpPr>
          <p:nvPr userDrawn="1"/>
        </p:nvSpPr>
        <p:spPr>
          <a:xfrm>
            <a:off x="11230784" y="6369765"/>
            <a:ext cx="8850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0" i="1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CEDC82A-A50C-43C8-B353-17AD1250610B}" type="datetime1">
              <a:rPr lang="en-US" sz="90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8/22/2025</a:t>
            </a:fld>
            <a:endParaRPr lang="en-US" sz="9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85F429B-3F56-4C40-0013-EE7E0907E393}"/>
              </a:ext>
            </a:extLst>
          </p:cNvPr>
          <p:cNvSpPr txBox="1"/>
          <p:nvPr userDrawn="1"/>
        </p:nvSpPr>
        <p:spPr>
          <a:xfrm>
            <a:off x="10454639" y="6436910"/>
            <a:ext cx="79380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i="1">
                <a:solidFill>
                  <a:schemeClr val="tx1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Confidential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AB2F696-CE76-7F82-F72C-4B5223FBDBA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559"/>
          <a:stretch/>
        </p:blipFill>
        <p:spPr>
          <a:xfrm>
            <a:off x="9569665" y="6062717"/>
            <a:ext cx="2277885" cy="389958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BFA6FF3-1638-59E9-3D99-608B3D2B38A7}"/>
              </a:ext>
            </a:extLst>
          </p:cNvPr>
          <p:cNvCxnSpPr>
            <a:cxnSpLocks/>
          </p:cNvCxnSpPr>
          <p:nvPr userDrawn="1"/>
        </p:nvCxnSpPr>
        <p:spPr>
          <a:xfrm>
            <a:off x="1658203" y="3275461"/>
            <a:ext cx="10617958" cy="0"/>
          </a:xfrm>
          <a:prstGeom prst="line">
            <a:avLst/>
          </a:prstGeom>
          <a:ln w="1905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391171F5-4894-FAA9-717F-B69F5BB153F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838223" y="2283368"/>
            <a:ext cx="9864732" cy="59150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11568261-E499-8592-C4E1-A685B4939CB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838609" y="2811725"/>
            <a:ext cx="9864346" cy="63521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0" i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D59C72F3-AC36-3B56-0993-13FE472230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67DB8BA-C53B-4987-8EDD-3E8C78C8BD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1889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V_PNS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0B2ED65-60A4-D2F2-FC01-5E46DF68FCDD}"/>
              </a:ext>
            </a:extLst>
          </p:cNvPr>
          <p:cNvSpPr/>
          <p:nvPr userDrawn="1"/>
        </p:nvSpPr>
        <p:spPr>
          <a:xfrm>
            <a:off x="736979" y="2367003"/>
            <a:ext cx="920838" cy="92083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E8CFF6CB-1120-EB00-5CE5-96B263D8406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10000"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b="51386"/>
          <a:stretch/>
        </p:blipFill>
        <p:spPr>
          <a:xfrm flipV="1">
            <a:off x="-1262018" y="3288102"/>
            <a:ext cx="4557843" cy="3159171"/>
          </a:xfrm>
          <a:prstGeom prst="rect">
            <a:avLst/>
          </a:prstGeom>
        </p:spPr>
      </p:pic>
      <p:sp>
        <p:nvSpPr>
          <p:cNvPr id="2" name="Date Placeholder 5">
            <a:extLst>
              <a:ext uri="{FF2B5EF4-FFF2-40B4-BE49-F238E27FC236}">
                <a16:creationId xmlns:a16="http://schemas.microsoft.com/office/drawing/2014/main" id="{DC977046-4D4B-CDCD-87B5-C31D80D41C17}"/>
              </a:ext>
            </a:extLst>
          </p:cNvPr>
          <p:cNvSpPr txBox="1">
            <a:spLocks/>
          </p:cNvSpPr>
          <p:nvPr userDrawn="1"/>
        </p:nvSpPr>
        <p:spPr>
          <a:xfrm>
            <a:off x="11230784" y="6369765"/>
            <a:ext cx="8850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0" i="1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CEDC82A-A50C-43C8-B353-17AD1250610B}" type="datetime1">
              <a:rPr lang="en-US" sz="90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8/22/2025</a:t>
            </a:fld>
            <a:endParaRPr lang="en-US" sz="9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85F429B-3F56-4C40-0013-EE7E0907E393}"/>
              </a:ext>
            </a:extLst>
          </p:cNvPr>
          <p:cNvSpPr txBox="1"/>
          <p:nvPr userDrawn="1"/>
        </p:nvSpPr>
        <p:spPr>
          <a:xfrm>
            <a:off x="10454639" y="6436910"/>
            <a:ext cx="79380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i="1">
                <a:solidFill>
                  <a:schemeClr val="tx1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Confidential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AB2F696-CE76-7F82-F72C-4B5223FBDBA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559"/>
          <a:stretch/>
        </p:blipFill>
        <p:spPr>
          <a:xfrm>
            <a:off x="9569665" y="6062717"/>
            <a:ext cx="2277885" cy="389958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BFA6FF3-1638-59E9-3D99-608B3D2B38A7}"/>
              </a:ext>
            </a:extLst>
          </p:cNvPr>
          <p:cNvCxnSpPr>
            <a:cxnSpLocks/>
          </p:cNvCxnSpPr>
          <p:nvPr userDrawn="1"/>
        </p:nvCxnSpPr>
        <p:spPr>
          <a:xfrm>
            <a:off x="1658203" y="3275461"/>
            <a:ext cx="10617958" cy="0"/>
          </a:xfrm>
          <a:prstGeom prst="line">
            <a:avLst/>
          </a:prstGeom>
          <a:ln w="190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391171F5-4894-FAA9-717F-B69F5BB153F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838223" y="2283368"/>
            <a:ext cx="9864732" cy="59150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11568261-E499-8592-C4E1-A685B4939CB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838609" y="2811725"/>
            <a:ext cx="9864346" cy="63521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0" i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5C90900D-59A2-38CD-5683-EDAD113811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67DB8BA-C53B-4987-8EDD-3E8C78C8BD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32944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V_Fractur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0B2ED65-60A4-D2F2-FC01-5E46DF68FCDD}"/>
              </a:ext>
            </a:extLst>
          </p:cNvPr>
          <p:cNvSpPr/>
          <p:nvPr userDrawn="1"/>
        </p:nvSpPr>
        <p:spPr>
          <a:xfrm>
            <a:off x="736979" y="2367003"/>
            <a:ext cx="920838" cy="920837"/>
          </a:xfrm>
          <a:prstGeom prst="rect">
            <a:avLst/>
          </a:prstGeom>
          <a:solidFill>
            <a:srgbClr val="B9591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E8CFF6CB-1120-EB00-5CE5-96B263D8406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10000"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b="51386"/>
          <a:stretch/>
        </p:blipFill>
        <p:spPr>
          <a:xfrm flipV="1">
            <a:off x="-1262018" y="3288102"/>
            <a:ext cx="4557843" cy="3159171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BFA6FF3-1638-59E9-3D99-608B3D2B38A7}"/>
              </a:ext>
            </a:extLst>
          </p:cNvPr>
          <p:cNvCxnSpPr>
            <a:cxnSpLocks/>
          </p:cNvCxnSpPr>
          <p:nvPr userDrawn="1"/>
        </p:nvCxnSpPr>
        <p:spPr>
          <a:xfrm>
            <a:off x="1658203" y="3275461"/>
            <a:ext cx="10617958" cy="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391171F5-4894-FAA9-717F-B69F5BB153F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838223" y="2283368"/>
            <a:ext cx="9864732" cy="59150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11568261-E499-8592-C4E1-A685B4939CB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838609" y="2811725"/>
            <a:ext cx="9864346" cy="63521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0" i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546D13A8-F9A4-446A-BDB3-83B6075DFF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67DB8BA-C53B-4987-8EDD-3E8C78C8BDD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Date Placeholder 5">
            <a:extLst>
              <a:ext uri="{FF2B5EF4-FFF2-40B4-BE49-F238E27FC236}">
                <a16:creationId xmlns:a16="http://schemas.microsoft.com/office/drawing/2014/main" id="{22785BD0-E1FD-6D95-8B63-16EEFC0BFB8E}"/>
              </a:ext>
            </a:extLst>
          </p:cNvPr>
          <p:cNvSpPr txBox="1">
            <a:spLocks/>
          </p:cNvSpPr>
          <p:nvPr userDrawn="1"/>
        </p:nvSpPr>
        <p:spPr>
          <a:xfrm>
            <a:off x="11230784" y="6357325"/>
            <a:ext cx="8850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0" i="1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CEDC82A-A50C-43C8-B353-17AD1250610B}" type="datetime1">
              <a:rPr lang="en-US" sz="80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8/22/2025</a:t>
            </a:fld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1D227DA-2D6E-B9BC-8E6E-1984B5302C4D}"/>
              </a:ext>
            </a:extLst>
          </p:cNvPr>
          <p:cNvSpPr txBox="1"/>
          <p:nvPr userDrawn="1"/>
        </p:nvSpPr>
        <p:spPr>
          <a:xfrm>
            <a:off x="10603920" y="6436910"/>
            <a:ext cx="72968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i="1" dirty="0">
                <a:solidFill>
                  <a:schemeClr val="tx1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Confidential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42789544-06AF-FF0C-D226-1AAFD7A7E14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559"/>
          <a:stretch/>
        </p:blipFill>
        <p:spPr>
          <a:xfrm>
            <a:off x="10355450" y="6170645"/>
            <a:ext cx="1550412" cy="265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696070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V_Corp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FA2EA7F0-EB78-ECA4-13AE-3DF178E86E8A}"/>
              </a:ext>
            </a:extLst>
          </p:cNvPr>
          <p:cNvCxnSpPr>
            <a:cxnSpLocks/>
          </p:cNvCxnSpPr>
          <p:nvPr userDrawn="1"/>
        </p:nvCxnSpPr>
        <p:spPr>
          <a:xfrm>
            <a:off x="-170148" y="660759"/>
            <a:ext cx="1097451" cy="0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1A26C4BE-6C90-4ABF-CD25-6A685CD77F3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08741" y="356340"/>
            <a:ext cx="10107359" cy="71622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Place holder text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DD867FB5-CA45-C69B-15EA-A2CCFC4AF8D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47128" y="1032519"/>
            <a:ext cx="10068971" cy="3339320"/>
          </a:xfrm>
          <a:prstGeom prst="rect">
            <a:avLst/>
          </a:prstGeom>
        </p:spPr>
        <p:txBody>
          <a:bodyPr/>
          <a:lstStyle>
            <a:lvl1pPr marL="169863" indent="-169863">
              <a:spcBef>
                <a:spcPts val="1200"/>
              </a:spcBef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69863" indent="-169863"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457200" indent="-169863">
              <a:buFont typeface="Arial" panose="020B0604020202020204" pitchFamily="34" charset="0"/>
              <a:buChar char="‒"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687388" indent="-115888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2"/>
            <a:r>
              <a:rPr lang="en-US" dirty="0"/>
              <a:t>Click to edit</a:t>
            </a:r>
          </a:p>
          <a:p>
            <a:pPr lvl="3"/>
            <a:r>
              <a:rPr lang="en-US" dirty="0"/>
              <a:t>Click to edit</a:t>
            </a:r>
          </a:p>
          <a:p>
            <a:pPr lvl="0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7423150-1B64-E25A-369C-937BE11A166B}"/>
              </a:ext>
            </a:extLst>
          </p:cNvPr>
          <p:cNvSpPr/>
          <p:nvPr userDrawn="1"/>
        </p:nvSpPr>
        <p:spPr>
          <a:xfrm>
            <a:off x="577952" y="305034"/>
            <a:ext cx="369373" cy="36937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lide Number Placeholder 1">
            <a:extLst>
              <a:ext uri="{FF2B5EF4-FFF2-40B4-BE49-F238E27FC236}">
                <a16:creationId xmlns:a16="http://schemas.microsoft.com/office/drawing/2014/main" id="{434E5011-2F92-7472-7393-5C5D6F55AB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67DB8BA-C53B-4987-8EDD-3E8C78C8BDD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Date Placeholder 5">
            <a:extLst>
              <a:ext uri="{FF2B5EF4-FFF2-40B4-BE49-F238E27FC236}">
                <a16:creationId xmlns:a16="http://schemas.microsoft.com/office/drawing/2014/main" id="{D52DA98B-8C45-77A0-6D7A-698CE16355F4}"/>
              </a:ext>
            </a:extLst>
          </p:cNvPr>
          <p:cNvSpPr txBox="1">
            <a:spLocks/>
          </p:cNvSpPr>
          <p:nvPr userDrawn="1"/>
        </p:nvSpPr>
        <p:spPr>
          <a:xfrm>
            <a:off x="11230784" y="6357325"/>
            <a:ext cx="8850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0" i="1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CEDC82A-A50C-43C8-B353-17AD1250610B}" type="datetime1">
              <a:rPr lang="en-US" sz="80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8/22/2025</a:t>
            </a:fld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3DA33EE-56E8-5286-34B8-CB7D6CE99920}"/>
              </a:ext>
            </a:extLst>
          </p:cNvPr>
          <p:cNvSpPr txBox="1"/>
          <p:nvPr userDrawn="1"/>
        </p:nvSpPr>
        <p:spPr>
          <a:xfrm>
            <a:off x="10603920" y="6436910"/>
            <a:ext cx="72968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i="1" dirty="0">
                <a:solidFill>
                  <a:schemeClr val="tx1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Confidential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D6DF0032-C4A4-5E98-5CDC-FB0BBB3F000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559"/>
          <a:stretch/>
        </p:blipFill>
        <p:spPr>
          <a:xfrm>
            <a:off x="10355450" y="6170645"/>
            <a:ext cx="1550412" cy="265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6308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V_USX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FA2EA7F0-EB78-ECA4-13AE-3DF178E86E8A}"/>
              </a:ext>
            </a:extLst>
          </p:cNvPr>
          <p:cNvCxnSpPr>
            <a:cxnSpLocks/>
          </p:cNvCxnSpPr>
          <p:nvPr userDrawn="1"/>
        </p:nvCxnSpPr>
        <p:spPr>
          <a:xfrm>
            <a:off x="-170148" y="660759"/>
            <a:ext cx="1097451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1A26C4BE-6C90-4ABF-CD25-6A685CD77F3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08741" y="356340"/>
            <a:ext cx="10107359" cy="71622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Place holder text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7423150-1B64-E25A-369C-937BE11A166B}"/>
              </a:ext>
            </a:extLst>
          </p:cNvPr>
          <p:cNvSpPr/>
          <p:nvPr userDrawn="1"/>
        </p:nvSpPr>
        <p:spPr>
          <a:xfrm>
            <a:off x="577952" y="305034"/>
            <a:ext cx="369373" cy="369373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lide Number Placeholder 1">
            <a:extLst>
              <a:ext uri="{FF2B5EF4-FFF2-40B4-BE49-F238E27FC236}">
                <a16:creationId xmlns:a16="http://schemas.microsoft.com/office/drawing/2014/main" id="{434E5011-2F92-7472-7393-5C5D6F55AB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67DB8BA-C53B-4987-8EDD-3E8C78C8BDD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Date Placeholder 5">
            <a:extLst>
              <a:ext uri="{FF2B5EF4-FFF2-40B4-BE49-F238E27FC236}">
                <a16:creationId xmlns:a16="http://schemas.microsoft.com/office/drawing/2014/main" id="{C50B774F-80CF-3AAB-10B1-2AE98988E454}"/>
              </a:ext>
            </a:extLst>
          </p:cNvPr>
          <p:cNvSpPr txBox="1">
            <a:spLocks/>
          </p:cNvSpPr>
          <p:nvPr userDrawn="1"/>
        </p:nvSpPr>
        <p:spPr>
          <a:xfrm>
            <a:off x="11230784" y="6357325"/>
            <a:ext cx="8850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0" i="1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CEDC82A-A50C-43C8-B353-17AD1250610B}" type="datetime1">
              <a:rPr lang="en-US" sz="80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8/22/2025</a:t>
            </a:fld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81CA60D-0619-43CF-C0DE-D3B1C7106A2F}"/>
              </a:ext>
            </a:extLst>
          </p:cNvPr>
          <p:cNvSpPr txBox="1"/>
          <p:nvPr userDrawn="1"/>
        </p:nvSpPr>
        <p:spPr>
          <a:xfrm>
            <a:off x="10603920" y="6436910"/>
            <a:ext cx="72968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i="1" dirty="0">
                <a:solidFill>
                  <a:schemeClr val="tx1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Confidential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A76989F0-4469-A08E-A5E6-77A2AFE10C1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559"/>
          <a:stretch/>
        </p:blipFill>
        <p:spPr>
          <a:xfrm>
            <a:off x="10355450" y="6170645"/>
            <a:ext cx="1550412" cy="265420"/>
          </a:xfrm>
          <a:prstGeom prst="rect">
            <a:avLst/>
          </a:prstGeom>
        </p:spPr>
      </p:pic>
      <p:sp>
        <p:nvSpPr>
          <p:cNvPr id="14" name="Text Placeholder 14">
            <a:extLst>
              <a:ext uri="{FF2B5EF4-FFF2-40B4-BE49-F238E27FC236}">
                <a16:creationId xmlns:a16="http://schemas.microsoft.com/office/drawing/2014/main" id="{AD0D40C4-CC42-2976-6124-B4D88E6658C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47128" y="1032519"/>
            <a:ext cx="10068971" cy="3339320"/>
          </a:xfrm>
          <a:prstGeom prst="rect">
            <a:avLst/>
          </a:prstGeom>
        </p:spPr>
        <p:txBody>
          <a:bodyPr/>
          <a:lstStyle>
            <a:lvl1pPr marL="169863" indent="-169863">
              <a:spcBef>
                <a:spcPts val="1200"/>
              </a:spcBef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69863" indent="-169863"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457200" indent="-169863">
              <a:buFont typeface="Arial" panose="020B0604020202020204" pitchFamily="34" charset="0"/>
              <a:buChar char="‒"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687388" indent="-115888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2"/>
            <a:r>
              <a:rPr lang="en-US" dirty="0"/>
              <a:t>Click to edit</a:t>
            </a:r>
          </a:p>
          <a:p>
            <a:pPr lvl="3"/>
            <a:r>
              <a:rPr lang="en-US" dirty="0"/>
              <a:t>Click to edit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8284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V_BGS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FA2EA7F0-EB78-ECA4-13AE-3DF178E86E8A}"/>
              </a:ext>
            </a:extLst>
          </p:cNvPr>
          <p:cNvCxnSpPr>
            <a:cxnSpLocks/>
          </p:cNvCxnSpPr>
          <p:nvPr userDrawn="1"/>
        </p:nvCxnSpPr>
        <p:spPr>
          <a:xfrm>
            <a:off x="-150126" y="660759"/>
            <a:ext cx="1088071" cy="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1A26C4BE-6C90-4ABF-CD25-6A685CD77F3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08741" y="363014"/>
            <a:ext cx="10107359" cy="71622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Place holder text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7423150-1B64-E25A-369C-937BE11A166B}"/>
              </a:ext>
            </a:extLst>
          </p:cNvPr>
          <p:cNvSpPr/>
          <p:nvPr userDrawn="1"/>
        </p:nvSpPr>
        <p:spPr>
          <a:xfrm>
            <a:off x="577952" y="305034"/>
            <a:ext cx="369373" cy="36937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5D7E1C84-ECB0-B7D3-87E8-FB108D7C10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67DB8BA-C53B-4987-8EDD-3E8C78C8BDD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Date Placeholder 5">
            <a:extLst>
              <a:ext uri="{FF2B5EF4-FFF2-40B4-BE49-F238E27FC236}">
                <a16:creationId xmlns:a16="http://schemas.microsoft.com/office/drawing/2014/main" id="{CBC66985-9059-1D1D-CF3B-A94F458FF2E0}"/>
              </a:ext>
            </a:extLst>
          </p:cNvPr>
          <p:cNvSpPr txBox="1">
            <a:spLocks/>
          </p:cNvSpPr>
          <p:nvPr userDrawn="1"/>
        </p:nvSpPr>
        <p:spPr>
          <a:xfrm>
            <a:off x="11230784" y="6357325"/>
            <a:ext cx="8850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0" i="1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CEDC82A-A50C-43C8-B353-17AD1250610B}" type="datetime1">
              <a:rPr lang="en-US" sz="80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8/22/2025</a:t>
            </a:fld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6BD4E06-BC77-6A5C-470E-7D383FDF6F9F}"/>
              </a:ext>
            </a:extLst>
          </p:cNvPr>
          <p:cNvSpPr txBox="1"/>
          <p:nvPr userDrawn="1"/>
        </p:nvSpPr>
        <p:spPr>
          <a:xfrm>
            <a:off x="10603920" y="6436910"/>
            <a:ext cx="72968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i="1" dirty="0">
                <a:solidFill>
                  <a:schemeClr val="tx1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Confidential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A623243A-EB43-5D5A-FC6F-88FF69EE1DB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559"/>
          <a:stretch/>
        </p:blipFill>
        <p:spPr>
          <a:xfrm>
            <a:off x="10355450" y="6170645"/>
            <a:ext cx="1550412" cy="265420"/>
          </a:xfrm>
          <a:prstGeom prst="rect">
            <a:avLst/>
          </a:prstGeom>
        </p:spPr>
      </p:pic>
      <p:sp>
        <p:nvSpPr>
          <p:cNvPr id="14" name="Text Placeholder 14">
            <a:extLst>
              <a:ext uri="{FF2B5EF4-FFF2-40B4-BE49-F238E27FC236}">
                <a16:creationId xmlns:a16="http://schemas.microsoft.com/office/drawing/2014/main" id="{CE47CD50-09E8-44E8-045C-0322B9B21F2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47128" y="1032519"/>
            <a:ext cx="10068971" cy="3339320"/>
          </a:xfrm>
          <a:prstGeom prst="rect">
            <a:avLst/>
          </a:prstGeom>
        </p:spPr>
        <p:txBody>
          <a:bodyPr/>
          <a:lstStyle>
            <a:lvl1pPr marL="169863" indent="-169863">
              <a:spcBef>
                <a:spcPts val="1200"/>
              </a:spcBef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69863" indent="-169863"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457200" indent="-169863">
              <a:buFont typeface="Arial" panose="020B0604020202020204" pitchFamily="34" charset="0"/>
              <a:buChar char="‒"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687388" indent="-115888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2"/>
            <a:r>
              <a:rPr lang="en-US" dirty="0"/>
              <a:t>Click to edit</a:t>
            </a:r>
          </a:p>
          <a:p>
            <a:pPr lvl="3"/>
            <a:r>
              <a:rPr lang="en-US" dirty="0"/>
              <a:t>Click to edit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7594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1898271-8853-1C2B-C8D7-B5A4D3B64C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67DB8BA-C53B-4987-8EDD-3E8C78C8BD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725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66" r:id="rId2"/>
    <p:sldLayoutId id="2147483668" r:id="rId3"/>
    <p:sldLayoutId id="2147483674" r:id="rId4"/>
    <p:sldLayoutId id="2147483672" r:id="rId5"/>
    <p:sldLayoutId id="2147483670" r:id="rId6"/>
    <p:sldLayoutId id="2147483685" r:id="rId7"/>
    <p:sldLayoutId id="2147483684" r:id="rId8"/>
    <p:sldLayoutId id="2147483669" r:id="rId9"/>
    <p:sldLayoutId id="2147483675" r:id="rId10"/>
    <p:sldLayoutId id="2147483673" r:id="rId11"/>
    <p:sldLayoutId id="2147483671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u="sng" dirty="0"/>
              <a:t>The Bioventus Sales DNA for Success 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16FEE58-12DE-D48A-3A95-98E41D022B7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47128" y="1032519"/>
            <a:ext cx="10068971" cy="450576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When interviewing for talent at Bioventus it has been proven that the most successful individuals are those that have the following advanced competencies as part of their DNA.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These 4 things are what we will use going forward to drive the Employer Hiring Brand for Sales at Bioventus!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b="1" u="sng" dirty="0"/>
              <a:t>Sales Drive </a:t>
            </a:r>
            <a:r>
              <a:rPr lang="en-US" dirty="0"/>
              <a:t>-Has drive and enthusiasm, seems hungry for success, and propels oneself to meet tough targets.</a:t>
            </a:r>
          </a:p>
          <a:p>
            <a:r>
              <a:rPr lang="en-US" b="1" u="sng" dirty="0"/>
              <a:t>Emotional Intelligence </a:t>
            </a:r>
            <a:r>
              <a:rPr lang="en-US" dirty="0"/>
              <a:t>- Having the ability to identify and understand other people's emotions, and the desire to respond to them productively. </a:t>
            </a:r>
          </a:p>
          <a:p>
            <a:r>
              <a:rPr lang="en-US" b="1" u="sng" dirty="0"/>
              <a:t>Adaptability - </a:t>
            </a:r>
            <a:r>
              <a:rPr lang="en-US" dirty="0"/>
              <a:t>Identifies and adopts the most appropriate style to maximize success in sales situations. Is able to relate to clients or prospects.</a:t>
            </a:r>
          </a:p>
          <a:p>
            <a:r>
              <a:rPr lang="en-US" b="1" u="sng" dirty="0"/>
              <a:t>Active Listening Skills </a:t>
            </a:r>
            <a:r>
              <a:rPr lang="en-US" dirty="0"/>
              <a:t>- Listens sympathetically to others and vigilantly observes and interprets peoples’ behavior </a:t>
            </a:r>
          </a:p>
          <a:p>
            <a:endParaRPr lang="en-US" dirty="0"/>
          </a:p>
        </p:txBody>
      </p:sp>
      <p:pic>
        <p:nvPicPr>
          <p:cNvPr id="2" name="Picture 1" descr="DNA profiling - Wikipedia">
            <a:extLst>
              <a:ext uri="{FF2B5EF4-FFF2-40B4-BE49-F238E27FC236}">
                <a16:creationId xmlns:a16="http://schemas.microsoft.com/office/drawing/2014/main" id="{83B11FBF-5042-1A44-50FA-75F13246BC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8418" y="5053860"/>
            <a:ext cx="2971800" cy="144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245988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Custom 8">
      <a:dk1>
        <a:sysClr val="windowText" lastClr="000000"/>
      </a:dk1>
      <a:lt1>
        <a:sysClr val="window" lastClr="FFFFFF"/>
      </a:lt1>
      <a:dk2>
        <a:srgbClr val="232323"/>
      </a:dk2>
      <a:lt2>
        <a:srgbClr val="FFFFFF"/>
      </a:lt2>
      <a:accent1>
        <a:srgbClr val="C00000"/>
      </a:accent1>
      <a:accent2>
        <a:srgbClr val="4B7637"/>
      </a:accent2>
      <a:accent3>
        <a:srgbClr val="B95915"/>
      </a:accent3>
      <a:accent4>
        <a:srgbClr val="00524D"/>
      </a:accent4>
      <a:accent5>
        <a:srgbClr val="00AEEF"/>
      </a:accent5>
      <a:accent6>
        <a:srgbClr val="450074"/>
      </a:accent6>
      <a:hlink>
        <a:srgbClr val="FFFFFF"/>
      </a:hlink>
      <a:folHlink>
        <a:srgbClr val="FFFFFF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0" id="{FD5010EA-6618-4AD6-9434-533614FDABDF}" vid="{72E4D976-F2A2-4E2F-897F-4F7B0F2A298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c19cc87-f509-4b98-9b29-f2ddd69d46c5" xsi:nil="true"/>
    <lcf76f155ced4ddcb4097134ff3c332f xmlns="f154f173-26c4-4ae4-84a2-b785fc4f6833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3C7B5739F02B48B139AAD7C370F779" ma:contentTypeVersion="18" ma:contentTypeDescription="Create a new document." ma:contentTypeScope="" ma:versionID="66b0d06e444e3e685fc0e59852467795">
  <xsd:schema xmlns:xsd="http://www.w3.org/2001/XMLSchema" xmlns:xs="http://www.w3.org/2001/XMLSchema" xmlns:p="http://schemas.microsoft.com/office/2006/metadata/properties" xmlns:ns2="f154f173-26c4-4ae4-84a2-b785fc4f6833" xmlns:ns3="cc19cc87-f509-4b98-9b29-f2ddd69d46c5" targetNamespace="http://schemas.microsoft.com/office/2006/metadata/properties" ma:root="true" ma:fieldsID="df1cc888017623acd42100b43c7cb958" ns2:_="" ns3:_="">
    <xsd:import namespace="f154f173-26c4-4ae4-84a2-b785fc4f6833"/>
    <xsd:import namespace="cc19cc87-f509-4b98-9b29-f2ddd69d46c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54f173-26c4-4ae4-84a2-b785fc4f683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2082d89-bda0-4103-9646-57908f60fb4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19cc87-f509-4b98-9b29-f2ddd69d46c5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3a342b20-9217-4bbb-a346-15464f42017a}" ma:internalName="TaxCatchAll" ma:showField="CatchAllData" ma:web="cc19cc87-f509-4b98-9b29-f2ddd69d46c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925CB56-D61C-43BC-9568-A3DA2D5F2DC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01E0DA5-9EAB-4231-BC0F-B60590B40731}">
  <ds:schemaRefs>
    <ds:schemaRef ds:uri="http://schemas.microsoft.com/office/2006/documentManagement/types"/>
    <ds:schemaRef ds:uri="http://www.w3.org/XML/1998/namespace"/>
    <ds:schemaRef ds:uri="http://purl.org/dc/dcmitype/"/>
    <ds:schemaRef ds:uri="6aa1c9b5-d93a-49bb-92e3-0268c7cda685"/>
    <ds:schemaRef ds:uri="http://purl.org/dc/elements/1.1/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http://schemas.microsoft.com/office/2006/metadata/properties"/>
    <ds:schemaRef ds:uri="cc19cc87-f509-4b98-9b29-f2ddd69d46c5"/>
    <ds:schemaRef ds:uri="f154f173-26c4-4ae4-84a2-b785fc4f6833"/>
  </ds:schemaRefs>
</ds:datastoreItem>
</file>

<file path=customXml/itemProps3.xml><?xml version="1.0" encoding="utf-8"?>
<ds:datastoreItem xmlns:ds="http://schemas.openxmlformats.org/officeDocument/2006/customXml" ds:itemID="{37A8DC34-A95E-4924-BEED-102EB2780ED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154f173-26c4-4ae4-84a2-b785fc4f6833"/>
    <ds:schemaRef ds:uri="cc19cc87-f509-4b98-9b29-f2ddd69d46c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</TotalTime>
  <Words>141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Aptos</vt:lpstr>
      <vt:lpstr>Arial</vt:lpstr>
      <vt:lpstr>Theme10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SHiHab</dc:creator>
  <cp:lastModifiedBy>Rachel Wardle</cp:lastModifiedBy>
  <cp:revision>4</cp:revision>
  <dcterms:created xsi:type="dcterms:W3CDTF">2024-01-22T06:07:16Z</dcterms:created>
  <dcterms:modified xsi:type="dcterms:W3CDTF">2025-08-22T11:09:59Z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632de5f9-2999-487c-8150-cb5b1c8566f8_Enabled">
    <vt:lpwstr>true</vt:lpwstr>
  </property>
  <property fmtid="{D5CDD505-2E9C-101B-9397-08002B2CF9AE}" pid="3" name="MSIP_Label_632de5f9-2999-487c-8150-cb5b1c8566f8_SetDate">
    <vt:lpwstr>2024-08-01T16:04:31Z</vt:lpwstr>
  </property>
  <property fmtid="{D5CDD505-2E9C-101B-9397-08002B2CF9AE}" pid="4" name="MSIP_Label_632de5f9-2999-487c-8150-cb5b1c8566f8_Method">
    <vt:lpwstr>Standard</vt:lpwstr>
  </property>
  <property fmtid="{D5CDD505-2E9C-101B-9397-08002B2CF9AE}" pid="5" name="MSIP_Label_632de5f9-2999-487c-8150-cb5b1c8566f8_Name">
    <vt:lpwstr>defa4170-0d19-0005-0004-bc88714345d2</vt:lpwstr>
  </property>
  <property fmtid="{D5CDD505-2E9C-101B-9397-08002B2CF9AE}" pid="6" name="MSIP_Label_632de5f9-2999-487c-8150-cb5b1c8566f8_SiteId">
    <vt:lpwstr>1fe37436-453e-49b8-8919-a5326c04617c</vt:lpwstr>
  </property>
  <property fmtid="{D5CDD505-2E9C-101B-9397-08002B2CF9AE}" pid="7" name="MSIP_Label_632de5f9-2999-487c-8150-cb5b1c8566f8_ActionId">
    <vt:lpwstr>ea64452f-793b-4e38-9642-5dd82059d927</vt:lpwstr>
  </property>
  <property fmtid="{D5CDD505-2E9C-101B-9397-08002B2CF9AE}" pid="8" name="MSIP_Label_632de5f9-2999-487c-8150-cb5b1c8566f8_ContentBits">
    <vt:lpwstr>0</vt:lpwstr>
  </property>
  <property fmtid="{D5CDD505-2E9C-101B-9397-08002B2CF9AE}" pid="9" name="ContentTypeId">
    <vt:lpwstr>0x010100693C7B5739F02B48B139AAD7C370F779</vt:lpwstr>
  </property>
</Properties>
</file>