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media/image48.jpg" ContentType="image/jpg"/>
  <Override PartName="/ppt/media/image49.jpg" ContentType="image/jpg"/>
  <Override PartName="/ppt/media/image50.jpg" ContentType="image/jpg"/>
  <Override PartName="/ppt/media/image51.jpg" ContentType="image/jpg"/>
  <Override PartName="/ppt/media/image52.jpg" ContentType="image/jpg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4"/>
  </p:sldMasterIdLst>
  <p:notesMasterIdLst>
    <p:notesMasterId r:id="rId20"/>
  </p:notesMasterIdLst>
  <p:handoutMasterIdLst>
    <p:handoutMasterId r:id="rId21"/>
  </p:handoutMasterIdLst>
  <p:sldIdLst>
    <p:sldId id="305" r:id="rId5"/>
    <p:sldId id="311" r:id="rId6"/>
    <p:sldId id="312" r:id="rId7"/>
    <p:sldId id="329" r:id="rId8"/>
    <p:sldId id="330" r:id="rId9"/>
    <p:sldId id="306" r:id="rId10"/>
    <p:sldId id="332" r:id="rId11"/>
    <p:sldId id="339" r:id="rId12"/>
    <p:sldId id="334" r:id="rId13"/>
    <p:sldId id="342" r:id="rId14"/>
    <p:sldId id="296" r:id="rId15"/>
    <p:sldId id="336" r:id="rId16"/>
    <p:sldId id="341" r:id="rId17"/>
    <p:sldId id="289" r:id="rId18"/>
    <p:sldId id="337" r:id="rId19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structions for Use" id="{387E943D-EC1C-4135-80A1-6F32A5DA8F2F}">
          <p14:sldIdLst>
            <p14:sldId id="305"/>
            <p14:sldId id="311"/>
            <p14:sldId id="312"/>
            <p14:sldId id="329"/>
            <p14:sldId id="330"/>
            <p14:sldId id="306"/>
            <p14:sldId id="332"/>
            <p14:sldId id="339"/>
            <p14:sldId id="334"/>
            <p14:sldId id="342"/>
            <p14:sldId id="296"/>
            <p14:sldId id="336"/>
            <p14:sldId id="341"/>
            <p14:sldId id="289"/>
            <p14:sldId id="337"/>
          </p14:sldIdLst>
        </p14:section>
        <p14:section name="BV 2106 PPT Template" id="{D44EF2BE-190B-4638-A759-DFC2CD2EE392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8146C"/>
    <a:srgbClr val="380359"/>
    <a:srgbClr val="4914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2" autoAdjust="0"/>
    <p:restoredTop sz="54592" autoAdjust="0"/>
  </p:normalViewPr>
  <p:slideViewPr>
    <p:cSldViewPr>
      <p:cViewPr varScale="1">
        <p:scale>
          <a:sx n="71" d="100"/>
          <a:sy n="71" d="100"/>
        </p:scale>
        <p:origin x="1824" y="54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8" d="100"/>
          <a:sy n="78" d="100"/>
        </p:scale>
        <p:origin x="2220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68E475-652B-45A0-9254-26F397DCC92C}" type="datetime1">
              <a:rPr lang="en-US" smtClean="0"/>
              <a:t>3/2/2021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20FD5D-4436-44AA-87FC-9B6E6AD6FD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69941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16FDDF9-C761-4C9C-A022-99CB49E5B0C5}" type="datetime1">
              <a:rPr lang="en-US" smtClean="0"/>
              <a:t>3/2/2021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1F0C47E9-0205-4260-87DA-B0D4206DAD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42014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649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31593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849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47118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94063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99479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4721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34290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76200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10520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70384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74739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3870052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</p:spTree>
    <p:extLst>
      <p:ext uri="{BB962C8B-B14F-4D97-AF65-F5344CB8AC3E}">
        <p14:creationId xmlns:p14="http://schemas.microsoft.com/office/powerpoint/2010/main" val="18952334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23016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5.jp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V-Title Slide – 1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3182110"/>
            <a:ext cx="12192000" cy="1577340"/>
          </a:xfrm>
          <a:prstGeom prst="rect">
            <a:avLst/>
          </a:prstGeom>
          <a:solidFill>
            <a:srgbClr val="3803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95601" y="3276600"/>
            <a:ext cx="8977132" cy="1295400"/>
          </a:xfrm>
          <a:noFill/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Date Placeholder 5"/>
          <p:cNvSpPr txBox="1">
            <a:spLocks/>
          </p:cNvSpPr>
          <p:nvPr userDrawn="1"/>
        </p:nvSpPr>
        <p:spPr>
          <a:xfrm>
            <a:off x="11230784" y="6369767"/>
            <a:ext cx="885016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l" defTabSz="914400" rtl="0" eaLnBrk="1" latinLnBrk="0" hangingPunct="1">
              <a:defRPr sz="1000" i="1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CEDC82A-A50C-43C8-B353-17AD1250610B}" type="datetime1">
              <a:rPr lang="en-US" sz="675" smtClean="0"/>
              <a:pPr/>
              <a:t>3/2/2021</a:t>
            </a:fld>
            <a:endParaRPr lang="en-US" sz="675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10454641" y="6436910"/>
            <a:ext cx="700833" cy="1962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75" i="1" dirty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rPr>
              <a:t>Confidential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61" y="5419732"/>
            <a:ext cx="2505673" cy="57917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57848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053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V-Title Slide – 1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29002"/>
            <a:ext cx="2821717" cy="3428999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0" y="3182110"/>
            <a:ext cx="12192000" cy="1577340"/>
          </a:xfrm>
          <a:prstGeom prst="rect">
            <a:avLst/>
          </a:prstGeom>
          <a:solidFill>
            <a:srgbClr val="3803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66999" y="3276600"/>
            <a:ext cx="9205733" cy="1295400"/>
          </a:xfrm>
          <a:noFill/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Date Placeholder 5"/>
          <p:cNvSpPr txBox="1">
            <a:spLocks/>
          </p:cNvSpPr>
          <p:nvPr userDrawn="1"/>
        </p:nvSpPr>
        <p:spPr>
          <a:xfrm>
            <a:off x="11230784" y="6369767"/>
            <a:ext cx="885016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l" defTabSz="914400" rtl="0" eaLnBrk="1" latinLnBrk="0" hangingPunct="1">
              <a:defRPr sz="1000" i="1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CEDC82A-A50C-43C8-B353-17AD1250610B}" type="datetime1">
              <a:rPr lang="en-US" sz="675" smtClean="0"/>
              <a:pPr/>
              <a:t>3/2/2021</a:t>
            </a:fld>
            <a:endParaRPr lang="en-US" sz="675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10454641" y="6436910"/>
            <a:ext cx="700833" cy="1962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75" i="1" dirty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rPr>
              <a:t>Confidential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67061" y="5433992"/>
            <a:ext cx="2505673" cy="5506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0" y="-5715"/>
            <a:ext cx="2667000" cy="199549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BBACF94-FA92-4044-887A-0917F55FDAC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57848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190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V-Title Slide – 1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29002"/>
            <a:ext cx="2821717" cy="3428999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0" y="3182110"/>
            <a:ext cx="12192000" cy="1577340"/>
          </a:xfrm>
          <a:prstGeom prst="rect">
            <a:avLst/>
          </a:prstGeom>
          <a:solidFill>
            <a:srgbClr val="3803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1" y="3276600"/>
            <a:ext cx="11567932" cy="1295400"/>
          </a:xfrm>
          <a:noFill/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0" y="-5715"/>
            <a:ext cx="2667000" cy="199549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193BC04-8173-AD40-81A7-ACF706A27821}"/>
              </a:ext>
            </a:extLst>
          </p:cNvPr>
          <p:cNvSpPr txBox="1"/>
          <p:nvPr userDrawn="1"/>
        </p:nvSpPr>
        <p:spPr>
          <a:xfrm>
            <a:off x="6908800" y="6400802"/>
            <a:ext cx="4978400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750" b="0" i="0" baseline="0" dirty="0">
                <a:solidFill>
                  <a:schemeClr val="tx1">
                    <a:lumMod val="90000"/>
                    <a:lumOff val="10000"/>
                  </a:schemeClr>
                </a:solidFill>
                <a:latin typeface="Century Gothic" panose="020B0502020202020204" pitchFamily="34" charset="0"/>
              </a:rPr>
              <a:t>SESSION IN A BOX / TRAINING SESSION</a:t>
            </a:r>
          </a:p>
        </p:txBody>
      </p:sp>
    </p:spTree>
    <p:extLst>
      <p:ext uri="{BB962C8B-B14F-4D97-AF65-F5344CB8AC3E}">
        <p14:creationId xmlns:p14="http://schemas.microsoft.com/office/powerpoint/2010/main" val="3038705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V-Content Slide –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F84C1CCB-4C13-0145-B626-9C77200C7D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8" y="6019800"/>
            <a:ext cx="2558427" cy="8382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47B835-06D1-BA49-B7F5-D088465A723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918834" y="-3717"/>
            <a:ext cx="2271132" cy="2759919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6908800" y="6400802"/>
            <a:ext cx="4978400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750" b="0" i="0" baseline="0" dirty="0">
                <a:solidFill>
                  <a:schemeClr val="bg2"/>
                </a:solidFill>
                <a:latin typeface="Century Gothic" panose="020B0502020202020204" pitchFamily="34" charset="0"/>
              </a:rPr>
              <a:t>Employee</a:t>
            </a:r>
            <a:r>
              <a:rPr lang="en-US" sz="750" b="0" i="0" dirty="0">
                <a:solidFill>
                  <a:schemeClr val="bg2"/>
                </a:solidFill>
                <a:latin typeface="Century Gothic" panose="020B0502020202020204" pitchFamily="34" charset="0"/>
              </a:rPr>
              <a:t> </a:t>
            </a:r>
            <a:r>
              <a:rPr lang="en-US" sz="750" b="0" i="0" dirty="0">
                <a:solidFill>
                  <a:schemeClr val="bg1"/>
                </a:solidFill>
                <a:latin typeface="Century Gothic" panose="020B0502020202020204" pitchFamily="34" charset="0"/>
              </a:rPr>
              <a:t>Value Proposition and Culture Principles </a:t>
            </a:r>
            <a:endParaRPr lang="en-US" sz="750" b="0" i="0" baseline="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Slide Number Placeholder 3"/>
          <p:cNvSpPr txBox="1">
            <a:spLocks/>
          </p:cNvSpPr>
          <p:nvPr userDrawn="1"/>
        </p:nvSpPr>
        <p:spPr>
          <a:xfrm>
            <a:off x="228600" y="6369767"/>
            <a:ext cx="7112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chemeClr val="tx1">
                    <a:lumMod val="90000"/>
                    <a:lumOff val="10000"/>
                  </a:schemeClr>
                </a:solidFill>
                <a:latin typeface="Arial"/>
                <a:ea typeface="+mn-ea"/>
                <a:cs typeface="Arial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675" dirty="0"/>
              <a:t>- </a:t>
            </a:r>
            <a:fld id="{CD048BE3-7AFC-4B92-8F05-9AB546891F06}" type="slidenum">
              <a:rPr lang="en-US" sz="675" smtClean="0"/>
              <a:pPr algn="l"/>
              <a:t>‹#›</a:t>
            </a:fld>
            <a:r>
              <a:rPr lang="en-US" sz="675" dirty="0"/>
              <a:t> -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508000" y="723886"/>
            <a:ext cx="11074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idx="1"/>
          </p:nvPr>
        </p:nvSpPr>
        <p:spPr>
          <a:xfrm>
            <a:off x="508000" y="2057403"/>
            <a:ext cx="11074400" cy="36421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84637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10537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8000" y="723886"/>
            <a:ext cx="11074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2057401"/>
            <a:ext cx="11074400" cy="41148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22933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</p:sldLayoutIdLst>
  <p:hf hdr="0" ftr="0"/>
  <p:txStyles>
    <p:titleStyle>
      <a:lvl1pPr algn="l" defTabSz="685800" rtl="0" eaLnBrk="1" latinLnBrk="0" hangingPunct="1">
        <a:spcBef>
          <a:spcPct val="0"/>
        </a:spcBef>
        <a:buNone/>
        <a:defRPr sz="2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bg1">
              <a:lumMod val="75000"/>
              <a:lumOff val="25000"/>
            </a:schemeClr>
          </a:solidFill>
          <a:latin typeface="Arial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bg1">
              <a:lumMod val="75000"/>
              <a:lumOff val="25000"/>
            </a:schemeClr>
          </a:solidFill>
          <a:latin typeface="Arial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bg1">
              <a:lumMod val="75000"/>
              <a:lumOff val="25000"/>
            </a:schemeClr>
          </a:solidFill>
          <a:latin typeface="Arial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350" kern="1200">
          <a:solidFill>
            <a:schemeClr val="bg1">
              <a:lumMod val="75000"/>
              <a:lumOff val="25000"/>
            </a:schemeClr>
          </a:solidFill>
          <a:latin typeface="Arial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200" kern="1200">
          <a:solidFill>
            <a:schemeClr val="bg1">
              <a:lumMod val="75000"/>
              <a:lumOff val="25000"/>
            </a:schemeClr>
          </a:solidFill>
          <a:latin typeface="Arial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130.sv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xeconline.com/wp-content/uploads/2020/10/ExecOnline-AEP-Optimizing-Self-Awareness.pdf" TargetMode="External"/><Relationship Id="rId13" Type="http://schemas.openxmlformats.org/officeDocument/2006/relationships/hyperlink" Target="https://www.execonline.com/wp-content/uploads/2020/09/ExecOnline-AEP-Building-Resilience-Preventing-Burnout.pdf" TargetMode="External"/><Relationship Id="rId18" Type="http://schemas.openxmlformats.org/officeDocument/2006/relationships/image" Target="../media/image37.png"/><Relationship Id="rId26" Type="http://schemas.openxmlformats.org/officeDocument/2006/relationships/image" Target="../media/image45.png"/><Relationship Id="rId3" Type="http://schemas.openxmlformats.org/officeDocument/2006/relationships/image" Target="../media/image12.png"/><Relationship Id="rId21" Type="http://schemas.openxmlformats.org/officeDocument/2006/relationships/image" Target="../media/image40.png"/><Relationship Id="rId7" Type="http://schemas.openxmlformats.org/officeDocument/2006/relationships/hyperlink" Target="https://www.execonline.com/wp-content/uploads/2020/10/ExecOnline-AEP-Communicating-Persuasively-Building-Trust.pdf" TargetMode="External"/><Relationship Id="rId12" Type="http://schemas.openxmlformats.org/officeDocument/2006/relationships/hyperlink" Target="https://www.execonline.com/wp-content/uploads/2020/09/ExecOnline-AEP-Achieving-Mental-Flow-Thriving.pdf" TargetMode="External"/><Relationship Id="rId17" Type="http://schemas.openxmlformats.org/officeDocument/2006/relationships/hyperlink" Target="https://www.execonline.com/wp-content/uploads/2020/08/ExecOnline-Managing-Virtually.pdf" TargetMode="External"/><Relationship Id="rId25" Type="http://schemas.openxmlformats.org/officeDocument/2006/relationships/image" Target="../media/image44.png"/><Relationship Id="rId2" Type="http://schemas.openxmlformats.org/officeDocument/2006/relationships/notesSlide" Target="../notesSlides/notesSlide11.xml"/><Relationship Id="rId16" Type="http://schemas.openxmlformats.org/officeDocument/2006/relationships/hyperlink" Target="https://www.execonline.com/wp-content/uploads/2020/08/ExecOnline-Managing-Uncertainty.pdf" TargetMode="External"/><Relationship Id="rId20" Type="http://schemas.openxmlformats.org/officeDocument/2006/relationships/image" Target="../media/image39.png"/><Relationship Id="rId29" Type="http://schemas.openxmlformats.org/officeDocument/2006/relationships/image" Target="../media/image20.pn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execonline.com/wp-content/uploads/2020/06/AEP-Accelerating-Change-Readiness-Agility.pdf" TargetMode="External"/><Relationship Id="rId11" Type="http://schemas.openxmlformats.org/officeDocument/2006/relationships/hyperlink" Target="https://www.execonline.com/wp-content/uploads/2020/09/AEP-Strengthening-Workplace-Wellness.pdf" TargetMode="External"/><Relationship Id="rId24" Type="http://schemas.openxmlformats.org/officeDocument/2006/relationships/image" Target="../media/image43.png"/><Relationship Id="rId32" Type="http://schemas.openxmlformats.org/officeDocument/2006/relationships/image" Target="../media/image14.png"/><Relationship Id="rId5" Type="http://schemas.openxmlformats.org/officeDocument/2006/relationships/hyperlink" Target="https://www.execonline.com/wp-content/uploads/2020/06/AEP-Fostering-Inclusion-Diversity.pdf" TargetMode="External"/><Relationship Id="rId15" Type="http://schemas.openxmlformats.org/officeDocument/2006/relationships/hyperlink" Target="https://www.execonline.com/wp-content/uploads/2020/06/AEP-Communicating-with-Impact.pdf" TargetMode="External"/><Relationship Id="rId23" Type="http://schemas.openxmlformats.org/officeDocument/2006/relationships/image" Target="../media/image42.png"/><Relationship Id="rId28" Type="http://schemas.openxmlformats.org/officeDocument/2006/relationships/image" Target="../media/image47.png"/><Relationship Id="rId10" Type="http://schemas.openxmlformats.org/officeDocument/2006/relationships/hyperlink" Target="https://www.execonline.com/wp-content/uploads/2020/06/AEP-Driving-Digital-Transformation.pdf" TargetMode="External"/><Relationship Id="rId19" Type="http://schemas.openxmlformats.org/officeDocument/2006/relationships/image" Target="../media/image38.png"/><Relationship Id="rId31" Type="http://schemas.openxmlformats.org/officeDocument/2006/relationships/image" Target="../media/image13.svg"/><Relationship Id="rId4" Type="http://schemas.openxmlformats.org/officeDocument/2006/relationships/hyperlink" Target="https://www.execonline.com/wp-content/uploads/2020/06/AEP-Implementing-Winning-Strategies.pdf" TargetMode="External"/><Relationship Id="rId9" Type="http://schemas.openxmlformats.org/officeDocument/2006/relationships/hyperlink" Target="https://www.execonline.com/wp-content/uploads/2020/06/AEP-Selling-Through-Customer-Centricity.pdf" TargetMode="External"/><Relationship Id="rId14" Type="http://schemas.openxmlformats.org/officeDocument/2006/relationships/hyperlink" Target="https://www.execonline.com/wp-content/uploads/2020/09/ExecOnline-AEP-Enhancing-Team-Wellbeing.pdf" TargetMode="External"/><Relationship Id="rId22" Type="http://schemas.openxmlformats.org/officeDocument/2006/relationships/image" Target="../media/image41.png"/><Relationship Id="rId27" Type="http://schemas.openxmlformats.org/officeDocument/2006/relationships/image" Target="../media/image46.png"/><Relationship Id="rId30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g"/><Relationship Id="rId3" Type="http://schemas.openxmlformats.org/officeDocument/2006/relationships/image" Target="../media/image12.png"/><Relationship Id="rId7" Type="http://schemas.openxmlformats.org/officeDocument/2006/relationships/hyperlink" Target="https://platform.execonline.com/p3/register/42eaa809-4f76-4e74-ab49-eb3689cd22d7" TargetMode="External"/><Relationship Id="rId12" Type="http://schemas.openxmlformats.org/officeDocument/2006/relationships/image" Target="../media/image5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11" Type="http://schemas.openxmlformats.org/officeDocument/2006/relationships/image" Target="../media/image51.jpg"/><Relationship Id="rId5" Type="http://schemas.openxmlformats.org/officeDocument/2006/relationships/image" Target="../media/image13.svg"/><Relationship Id="rId10" Type="http://schemas.openxmlformats.org/officeDocument/2006/relationships/image" Target="../media/image50.jpg"/><Relationship Id="rId4" Type="http://schemas.openxmlformats.org/officeDocument/2006/relationships/image" Target="../media/image11.png"/><Relationship Id="rId9" Type="http://schemas.openxmlformats.org/officeDocument/2006/relationships/image" Target="../media/image49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3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.svg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sv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5" Type="http://schemas.openxmlformats.org/officeDocument/2006/relationships/image" Target="../media/image15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18" Type="http://schemas.openxmlformats.org/officeDocument/2006/relationships/image" Target="../media/image13.svg"/><Relationship Id="rId3" Type="http://schemas.openxmlformats.org/officeDocument/2006/relationships/image" Target="../media/image12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17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6" Type="http://schemas.openxmlformats.org/officeDocument/2006/relationships/hyperlink" Target="https://platform.execonline.com/p3/register/42eaa809-4f76-4e74-ab49-eb3689cd22d7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5" Type="http://schemas.openxmlformats.org/officeDocument/2006/relationships/image" Target="../media/image26.png"/><Relationship Id="rId10" Type="http://schemas.openxmlformats.org/officeDocument/2006/relationships/image" Target="../media/image21.png"/><Relationship Id="rId4" Type="http://schemas.openxmlformats.org/officeDocument/2006/relationships/image" Target="../media/image14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9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hyperlink" Target="http://www.linkedin.com/learning" TargetMode="External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linkedin.com/learning" TargetMode="External"/><Relationship Id="rId13" Type="http://schemas.openxmlformats.org/officeDocument/2006/relationships/image" Target="../media/image33.png"/><Relationship Id="rId3" Type="http://schemas.openxmlformats.org/officeDocument/2006/relationships/image" Target="../media/image12.png"/><Relationship Id="rId7" Type="http://schemas.openxmlformats.org/officeDocument/2006/relationships/image" Target="../media/image28.png"/><Relationship Id="rId12" Type="http://schemas.openxmlformats.org/officeDocument/2006/relationships/image" Target="../media/image3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svg"/><Relationship Id="rId11" Type="http://schemas.openxmlformats.org/officeDocument/2006/relationships/image" Target="../media/image31.png"/><Relationship Id="rId5" Type="http://schemas.openxmlformats.org/officeDocument/2006/relationships/image" Target="../media/image11.png"/><Relationship Id="rId10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linkedin.com/" TargetMode="External"/><Relationship Id="rId13" Type="http://schemas.openxmlformats.org/officeDocument/2006/relationships/image" Target="../media/image33.png"/><Relationship Id="rId3" Type="http://schemas.openxmlformats.org/officeDocument/2006/relationships/image" Target="../media/image12.png"/><Relationship Id="rId7" Type="http://schemas.openxmlformats.org/officeDocument/2006/relationships/image" Target="../media/image28.png"/><Relationship Id="rId12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.png"/><Relationship Id="rId11" Type="http://schemas.openxmlformats.org/officeDocument/2006/relationships/image" Target="../media/image35.png"/><Relationship Id="rId5" Type="http://schemas.openxmlformats.org/officeDocument/2006/relationships/image" Target="../media/image13.svg"/><Relationship Id="rId10" Type="http://schemas.openxmlformats.org/officeDocument/2006/relationships/image" Target="../media/image34.png"/><Relationship Id="rId4" Type="http://schemas.openxmlformats.org/officeDocument/2006/relationships/image" Target="../media/image11.png"/><Relationship Id="rId9" Type="http://schemas.openxmlformats.org/officeDocument/2006/relationships/hyperlink" Target="http://www.bioventus.okta.com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hyperlink" Target="https://platform.execonline.com/p3/register/42eaa809-4f76-4e74-ab49-eb3689cd22d7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A3722FB8-6637-4E3A-847B-098DB7290C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558990" y="1143000"/>
            <a:ext cx="328961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767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raphic 31">
            <a:extLst>
              <a:ext uri="{FF2B5EF4-FFF2-40B4-BE49-F238E27FC236}">
                <a16:creationId xmlns:a16="http://schemas.microsoft.com/office/drawing/2014/main" id="{509AEAFE-B781-4184-B45D-DF061FEE58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52400" y="274449"/>
            <a:ext cx="3387976" cy="639951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6C29036C-C089-43E4-A654-7AABD60EFBD7}"/>
              </a:ext>
            </a:extLst>
          </p:cNvPr>
          <p:cNvGrpSpPr/>
          <p:nvPr/>
        </p:nvGrpSpPr>
        <p:grpSpPr>
          <a:xfrm>
            <a:off x="6800714" y="1732288"/>
            <a:ext cx="4915171" cy="1644176"/>
            <a:chOff x="6743429" y="2057400"/>
            <a:chExt cx="4915171" cy="1644176"/>
          </a:xfrm>
        </p:grpSpPr>
        <p:pic>
          <p:nvPicPr>
            <p:cNvPr id="17" name="Google Shape;394;p48">
              <a:extLst>
                <a:ext uri="{FF2B5EF4-FFF2-40B4-BE49-F238E27FC236}">
                  <a16:creationId xmlns:a16="http://schemas.microsoft.com/office/drawing/2014/main" id="{9CF66C14-901F-4218-B47B-48DD1C3AAB9D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tretch/>
          </p:blipFill>
          <p:spPr>
            <a:xfrm>
              <a:off x="6743429" y="2057400"/>
              <a:ext cx="4915171" cy="107150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9CF1C5C-895C-4B7D-B700-24D10CC8D001}"/>
                </a:ext>
              </a:extLst>
            </p:cNvPr>
            <p:cNvSpPr/>
            <p:nvPr/>
          </p:nvSpPr>
          <p:spPr>
            <a:xfrm>
              <a:off x="9216670" y="3239911"/>
              <a:ext cx="19749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1270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297815" algn="l"/>
                  <a:tab pos="298450" algn="l"/>
                </a:tabLst>
                <a:defRPr/>
              </a:pPr>
              <a:endParaRPr kumimoji="0" lang="en-US" sz="2400" b="0" i="0" u="none" strike="noStrike" kern="1200" cap="none" spc="-65" normalizeH="0" baseline="0" noProof="0" dirty="0">
                <a:ln>
                  <a:noFill/>
                </a:ln>
                <a:solidFill>
                  <a:srgbClr val="BABBBE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Calibri"/>
              </a:endParaRPr>
            </a:p>
          </p:txBody>
        </p:sp>
      </p:grpSp>
      <p:sp>
        <p:nvSpPr>
          <p:cNvPr id="20" name="Content Placeholder 3">
            <a:extLst>
              <a:ext uri="{FF2B5EF4-FFF2-40B4-BE49-F238E27FC236}">
                <a16:creationId xmlns:a16="http://schemas.microsoft.com/office/drawing/2014/main" id="{1094BC09-853A-4291-9590-E94AEE61F64F}"/>
              </a:ext>
            </a:extLst>
          </p:cNvPr>
          <p:cNvSpPr txBox="1">
            <a:spLocks/>
          </p:cNvSpPr>
          <p:nvPr/>
        </p:nvSpPr>
        <p:spPr>
          <a:xfrm>
            <a:off x="6248505" y="1165412"/>
            <a:ext cx="6248400" cy="44221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bg1">
                    <a:lumMod val="75000"/>
                    <a:lumOff val="25000"/>
                  </a:schemeClr>
                </a:solidFill>
                <a:latin typeface="Arial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bg1">
                    <a:lumMod val="75000"/>
                    <a:lumOff val="25000"/>
                  </a:schemeClr>
                </a:solidFill>
                <a:latin typeface="Arial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>
                    <a:lumMod val="75000"/>
                    <a:lumOff val="25000"/>
                  </a:schemeClr>
                </a:solidFill>
                <a:latin typeface="Arial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350" kern="1200">
                <a:solidFill>
                  <a:schemeClr val="bg1">
                    <a:lumMod val="75000"/>
                    <a:lumOff val="25000"/>
                  </a:schemeClr>
                </a:solidFill>
                <a:latin typeface="Arial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200" kern="1200">
                <a:solidFill>
                  <a:schemeClr val="bg1">
                    <a:lumMod val="75000"/>
                    <a:lumOff val="25000"/>
                  </a:schemeClr>
                </a:solidFill>
                <a:latin typeface="Arial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5395A3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charset="0"/>
              </a:rPr>
              <a:t>ExecOnline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5395A3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charset="0"/>
              </a:rPr>
              <a:t> Programs</a:t>
            </a:r>
          </a:p>
          <a:p>
            <a:pPr marL="342900" marR="0" lvl="0" indent="-342900" algn="l" defTabSz="6858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+mj-lt"/>
              <a:buAutoNum type="alphaLcParenR"/>
              <a:tabLst/>
              <a:defRPr/>
            </a:pPr>
            <a:endParaRPr kumimoji="0" lang="en-US" sz="1600" b="1" i="0" u="none" strike="noStrike" kern="1200" cap="none" spc="0" normalizeH="0" baseline="0" noProof="0" dirty="0" smtClean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6858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+mj-lt"/>
              <a:buAutoNum type="alphaLcParenR"/>
              <a:tabLst/>
              <a:defRPr/>
            </a:pP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One-week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Learning Experiences: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  <a:p>
            <a:pPr marL="342900" marR="0" lvl="0" indent="-342900" algn="l" defTabSz="6858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+mj-lt"/>
              <a:buAutoNum type="alphaLcParenR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Three-week Academic Programs: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21" name="object 6">
            <a:extLst>
              <a:ext uri="{FF2B5EF4-FFF2-40B4-BE49-F238E27FC236}">
                <a16:creationId xmlns:a16="http://schemas.microsoft.com/office/drawing/2014/main" id="{3197C38F-9E9D-4890-819B-81DD4AC929AB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6400800" y="3444162"/>
          <a:ext cx="5715000" cy="2138001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12591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28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29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42303">
                <a:tc>
                  <a:txBody>
                    <a:bodyPr/>
                    <a:lstStyle/>
                    <a:p>
                      <a:pPr algn="ctr"/>
                      <a:endParaRPr sz="1200" dirty="0">
                        <a:solidFill>
                          <a:schemeClr val="bg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200" spc="-55" dirty="0">
                          <a:solidFill>
                            <a:schemeClr val="bg2"/>
                          </a:solidFill>
                        </a:rPr>
                        <a:t>1-Week</a:t>
                      </a:r>
                      <a:r>
                        <a:rPr lang="en-US" sz="1200" spc="-55" dirty="0">
                          <a:solidFill>
                            <a:schemeClr val="bg2"/>
                          </a:solidFill>
                        </a:rPr>
                        <a:t> </a:t>
                      </a:r>
                      <a:r>
                        <a:rPr sz="1200" spc="-105" dirty="0">
                          <a:solidFill>
                            <a:schemeClr val="bg2"/>
                          </a:solidFill>
                        </a:rPr>
                        <a:t>Experiences</a:t>
                      </a:r>
                      <a:endParaRPr sz="1200" dirty="0">
                        <a:solidFill>
                          <a:schemeClr val="bg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200" spc="-55" dirty="0">
                          <a:solidFill>
                            <a:schemeClr val="bg2"/>
                          </a:solidFill>
                        </a:rPr>
                        <a:t>3-Week </a:t>
                      </a:r>
                      <a:r>
                        <a:rPr lang="en-US" sz="1200" spc="-70" dirty="0">
                          <a:solidFill>
                            <a:schemeClr val="bg2"/>
                          </a:solidFill>
                        </a:rPr>
                        <a:t>Programs</a:t>
                      </a:r>
                      <a:endParaRPr sz="1200" dirty="0">
                        <a:solidFill>
                          <a:schemeClr val="bg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7627">
                <a:tc>
                  <a:txBody>
                    <a:bodyPr/>
                    <a:lstStyle/>
                    <a:p>
                      <a:pPr marL="76200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10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Total </a:t>
                      </a:r>
                      <a:r>
                        <a:rPr sz="1000" spc="-5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Time</a:t>
                      </a:r>
                      <a:r>
                        <a:rPr sz="1000" spc="-70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 </a:t>
                      </a:r>
                      <a:r>
                        <a:rPr sz="1000" spc="5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Commitment</a:t>
                      </a:r>
                      <a:endParaRPr sz="1000" dirty="0">
                        <a:solidFill>
                          <a:schemeClr val="bg1">
                            <a:lumMod val="65000"/>
                            <a:lumOff val="3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2">
                        <a:lumMod val="7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620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000" spc="45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3-4</a:t>
                      </a:r>
                      <a:r>
                        <a:rPr sz="1000" spc="-105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 </a:t>
                      </a:r>
                      <a:r>
                        <a:rPr sz="1000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hours</a:t>
                      </a:r>
                      <a:endParaRPr sz="1000" dirty="0">
                        <a:solidFill>
                          <a:schemeClr val="bg1">
                            <a:lumMod val="65000"/>
                            <a:lumOff val="3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2">
                        <a:lumMod val="7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5565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000" spc="40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10-12</a:t>
                      </a:r>
                      <a:r>
                        <a:rPr sz="1000" spc="-100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 </a:t>
                      </a:r>
                      <a:r>
                        <a:rPr sz="1000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hours</a:t>
                      </a:r>
                      <a:endParaRPr sz="1000" dirty="0">
                        <a:solidFill>
                          <a:schemeClr val="bg1">
                            <a:lumMod val="65000"/>
                            <a:lumOff val="3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2">
                        <a:lumMod val="75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7449">
                <a:tc>
                  <a:txBody>
                    <a:bodyPr/>
                    <a:lstStyle/>
                    <a:p>
                      <a:pPr marL="76200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5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On-Demand</a:t>
                      </a:r>
                      <a:r>
                        <a:rPr sz="1000" spc="-55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 </a:t>
                      </a:r>
                      <a:r>
                        <a:rPr sz="1000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Video</a:t>
                      </a:r>
                      <a:endParaRPr sz="1000" dirty="0">
                        <a:solidFill>
                          <a:schemeClr val="bg1">
                            <a:lumMod val="65000"/>
                            <a:lumOff val="3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7620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000" spc="40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30-45</a:t>
                      </a:r>
                      <a:r>
                        <a:rPr sz="1000" spc="-95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 </a:t>
                      </a:r>
                      <a:r>
                        <a:rPr sz="1000" spc="5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minutes</a:t>
                      </a:r>
                      <a:endParaRPr sz="1000" dirty="0">
                        <a:solidFill>
                          <a:schemeClr val="bg1">
                            <a:lumMod val="65000"/>
                            <a:lumOff val="3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75565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000" spc="35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5</a:t>
                      </a:r>
                      <a:r>
                        <a:rPr sz="1000" spc="-114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 </a:t>
                      </a:r>
                      <a:r>
                        <a:rPr sz="1000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hours</a:t>
                      </a:r>
                      <a:endParaRPr sz="1000" dirty="0">
                        <a:solidFill>
                          <a:schemeClr val="bg1">
                            <a:lumMod val="65000"/>
                            <a:lumOff val="3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4152">
                <a:tc>
                  <a:txBody>
                    <a:bodyPr/>
                    <a:lstStyle/>
                    <a:p>
                      <a:pPr marL="76200" algn="ctr">
                        <a:lnSpc>
                          <a:spcPct val="100000"/>
                        </a:lnSpc>
                      </a:pPr>
                      <a:r>
                        <a:rPr sz="1000" spc="-10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Live </a:t>
                      </a:r>
                      <a:r>
                        <a:rPr sz="1000" spc="15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Virtual</a:t>
                      </a:r>
                      <a:r>
                        <a:rPr sz="1000" spc="-90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 </a:t>
                      </a:r>
                      <a:r>
                        <a:rPr sz="1000" spc="-10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Events</a:t>
                      </a:r>
                      <a:endParaRPr sz="1000" dirty="0">
                        <a:solidFill>
                          <a:schemeClr val="bg1">
                            <a:lumMod val="65000"/>
                            <a:lumOff val="3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2">
                        <a:lumMod val="7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6200" algn="ctr">
                        <a:lnSpc>
                          <a:spcPct val="100000"/>
                        </a:lnSpc>
                      </a:pPr>
                      <a:r>
                        <a:rPr sz="1000" spc="-5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None</a:t>
                      </a:r>
                      <a:endParaRPr sz="1000" dirty="0">
                        <a:solidFill>
                          <a:schemeClr val="bg1">
                            <a:lumMod val="65000"/>
                            <a:lumOff val="3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2">
                        <a:lumMod val="7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5565" marR="171450" algn="ctr">
                        <a:lnSpc>
                          <a:spcPct val="101600"/>
                        </a:lnSpc>
                        <a:spcBef>
                          <a:spcPts val="975"/>
                        </a:spcBef>
                      </a:pPr>
                      <a:r>
                        <a:rPr lang="en-US" sz="1000" spc="-10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O</a:t>
                      </a:r>
                      <a:r>
                        <a:rPr sz="1000" spc="-10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ne </a:t>
                      </a:r>
                      <a:r>
                        <a:rPr sz="1000" spc="20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60-minute </a:t>
                      </a:r>
                      <a:r>
                        <a:rPr sz="1000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event</a:t>
                      </a:r>
                      <a:endParaRPr sz="1000" dirty="0">
                        <a:solidFill>
                          <a:schemeClr val="bg1">
                            <a:lumMod val="65000"/>
                            <a:lumOff val="3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2">
                        <a:lumMod val="75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976713">
                <a:tc>
                  <a:txBody>
                    <a:bodyPr/>
                    <a:lstStyle/>
                    <a:p>
                      <a:pPr marL="76200" algn="ctr">
                        <a:lnSpc>
                          <a:spcPct val="100000"/>
                        </a:lnSpc>
                      </a:pPr>
                      <a:r>
                        <a:rPr sz="1000" spc="5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Availability</a:t>
                      </a:r>
                      <a:endParaRPr sz="1000" dirty="0">
                        <a:solidFill>
                          <a:schemeClr val="bg1">
                            <a:lumMod val="65000"/>
                            <a:lumOff val="3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lang="en-US" sz="1000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lang="en-US" sz="1000" dirty="0">
                        <a:solidFill>
                          <a:schemeClr val="bg1">
                            <a:lumMod val="65000"/>
                            <a:lumOff val="35000"/>
                          </a:schemeClr>
                        </a:solidFill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lang="en-US" sz="1000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A new Class starts Every</a:t>
                      </a:r>
                      <a:r>
                        <a:rPr lang="en-US" sz="1000" baseline="0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 Monday</a:t>
                      </a:r>
                      <a:endParaRPr lang="en-US" sz="1000" dirty="0">
                        <a:solidFill>
                          <a:schemeClr val="bg1">
                            <a:lumMod val="65000"/>
                            <a:lumOff val="3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</a:pPr>
                      <a:r>
                        <a:rPr sz="1000" spc="5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Offered </a:t>
                      </a:r>
                      <a:r>
                        <a:rPr lang="en-US" sz="1000" spc="20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5</a:t>
                      </a:r>
                      <a:r>
                        <a:rPr sz="1000" spc="20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x </a:t>
                      </a:r>
                      <a:r>
                        <a:rPr sz="1000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per</a:t>
                      </a:r>
                      <a:r>
                        <a:rPr sz="1000" spc="-135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 </a:t>
                      </a:r>
                      <a:r>
                        <a:rPr sz="1000" spc="-10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year</a:t>
                      </a:r>
                      <a:endParaRPr sz="1000" dirty="0">
                        <a:solidFill>
                          <a:schemeClr val="bg1">
                            <a:lumMod val="65000"/>
                            <a:lumOff val="35000"/>
                          </a:schemeClr>
                        </a:solidFill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lang="en-US" sz="1000" strike="sngStrike" spc="10" dirty="0">
                        <a:solidFill>
                          <a:schemeClr val="bg1">
                            <a:lumMod val="65000"/>
                            <a:lumOff val="35000"/>
                          </a:schemeClr>
                        </a:solidFill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lang="en-US" sz="1000" spc="10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Class 2: </a:t>
                      </a:r>
                      <a:r>
                        <a:rPr sz="1000" spc="10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April</a:t>
                      </a:r>
                      <a:r>
                        <a:rPr lang="en-US" sz="1000" spc="10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 26th</a:t>
                      </a:r>
                      <a:r>
                        <a:rPr lang="en-US" sz="1000" spc="10" baseline="0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              </a:t>
                      </a:r>
                      <a:r>
                        <a:rPr lang="en-US" sz="1000" spc="10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Class</a:t>
                      </a:r>
                      <a:r>
                        <a:rPr lang="en-US" sz="1000" spc="10" baseline="0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 3: </a:t>
                      </a:r>
                      <a:r>
                        <a:rPr sz="1000" spc="-40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July</a:t>
                      </a:r>
                      <a:r>
                        <a:rPr lang="en-US" sz="1000" spc="-40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 12</a:t>
                      </a:r>
                      <a:r>
                        <a:rPr lang="en-US" sz="1000" spc="-40" baseline="30000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th</a:t>
                      </a:r>
                      <a:r>
                        <a:rPr lang="en-US" sz="1000" spc="-40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 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lang="en-US" sz="1000" spc="-40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Class</a:t>
                      </a:r>
                      <a:r>
                        <a:rPr lang="en-US" sz="1000" spc="-40" baseline="0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  4:  </a:t>
                      </a:r>
                      <a:r>
                        <a:rPr sz="1000" spc="-5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Sept</a:t>
                      </a:r>
                      <a:r>
                        <a:rPr lang="en-US" sz="1000" spc="-5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ember</a:t>
                      </a:r>
                      <a:r>
                        <a:rPr lang="en-US" sz="1000" spc="-5" baseline="0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 6</a:t>
                      </a:r>
                      <a:r>
                        <a:rPr lang="en-US" sz="1000" spc="-5" baseline="30000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th</a:t>
                      </a:r>
                      <a:r>
                        <a:rPr lang="en-US" sz="1000" spc="-5" baseline="0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        </a:t>
                      </a:r>
                      <a:r>
                        <a:rPr lang="en-US" sz="1000" spc="-5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Class</a:t>
                      </a:r>
                      <a:r>
                        <a:rPr lang="en-US" sz="1000" spc="-5" baseline="0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  5: </a:t>
                      </a:r>
                      <a:r>
                        <a:rPr sz="1000" spc="15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Oct</a:t>
                      </a:r>
                      <a:r>
                        <a:rPr lang="en-US" sz="1000" spc="15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ober 25</a:t>
                      </a:r>
                      <a:r>
                        <a:rPr lang="en-US" sz="1000" spc="15" baseline="30000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th</a:t>
                      </a:r>
                      <a:endParaRPr lang="en-US" sz="1000" spc="15" dirty="0">
                        <a:solidFill>
                          <a:schemeClr val="bg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54774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3392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3.7037E-6 L -0.47969 0.00232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984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10123882"/>
              </p:ext>
            </p:extLst>
          </p:nvPr>
        </p:nvGraphicFramePr>
        <p:xfrm>
          <a:off x="0" y="1708150"/>
          <a:ext cx="12192112" cy="5135879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3048028">
                  <a:extLst>
                    <a:ext uri="{9D8B030D-6E8A-4147-A177-3AD203B41FA5}">
                      <a16:colId xmlns:a16="http://schemas.microsoft.com/office/drawing/2014/main" val="2354500006"/>
                    </a:ext>
                  </a:extLst>
                </a:gridCol>
                <a:gridCol w="3048028">
                  <a:extLst>
                    <a:ext uri="{9D8B030D-6E8A-4147-A177-3AD203B41FA5}">
                      <a16:colId xmlns:a16="http://schemas.microsoft.com/office/drawing/2014/main" val="732850858"/>
                    </a:ext>
                  </a:extLst>
                </a:gridCol>
                <a:gridCol w="3048028">
                  <a:extLst>
                    <a:ext uri="{9D8B030D-6E8A-4147-A177-3AD203B41FA5}">
                      <a16:colId xmlns:a16="http://schemas.microsoft.com/office/drawing/2014/main" val="1925324883"/>
                    </a:ext>
                  </a:extLst>
                </a:gridCol>
                <a:gridCol w="3048028">
                  <a:extLst>
                    <a:ext uri="{9D8B030D-6E8A-4147-A177-3AD203B41FA5}">
                      <a16:colId xmlns:a16="http://schemas.microsoft.com/office/drawing/2014/main" val="964497091"/>
                    </a:ext>
                  </a:extLst>
                </a:gridCol>
              </a:tblGrid>
              <a:tr h="533399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BUSINESS TRANSFORMATION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PRACTICING LEADERSHIP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WOMEN IN LEADERSHIP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COMING IN H1 2021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57877876"/>
                  </a:ext>
                </a:extLst>
              </a:tr>
              <a:tr h="662658">
                <a:tc>
                  <a:txBody>
                    <a:bodyPr/>
                    <a:lstStyle/>
                    <a:p>
                      <a:pPr marL="76200">
                        <a:lnSpc>
                          <a:spcPts val="835"/>
                        </a:lnSpc>
                        <a:spcBef>
                          <a:spcPts val="570"/>
                        </a:spcBef>
                      </a:pPr>
                      <a:endParaRPr lang="en-US" sz="1000" b="1" spc="-70" dirty="0">
                        <a:solidFill>
                          <a:srgbClr val="2F8AD3"/>
                        </a:solidFill>
                        <a:latin typeface="Arial Black"/>
                        <a:cs typeface="Arial Black"/>
                      </a:endParaRPr>
                    </a:p>
                    <a:p>
                      <a:pPr marL="76200" lvl="0" algn="l">
                        <a:lnSpc>
                          <a:spcPts val="835"/>
                        </a:lnSpc>
                        <a:spcBef>
                          <a:spcPts val="570"/>
                        </a:spcBef>
                      </a:pPr>
                      <a:r>
                        <a:rPr lang="en-US" sz="1000" b="1" spc="-70" dirty="0">
                          <a:solidFill>
                            <a:srgbClr val="2F8AD3"/>
                          </a:solidFill>
                          <a:latin typeface="Arial Black"/>
                          <a:cs typeface="Arial Black"/>
                        </a:rPr>
                        <a:t>Implementing </a:t>
                      </a:r>
                      <a:r>
                        <a:rPr lang="en-US" sz="1000" b="1" spc="-40" dirty="0">
                          <a:solidFill>
                            <a:srgbClr val="2F8AD3"/>
                          </a:solidFill>
                          <a:latin typeface="Arial Black"/>
                          <a:cs typeface="Arial Black"/>
                        </a:rPr>
                        <a:t>Winning</a:t>
                      </a:r>
                      <a:r>
                        <a:rPr lang="en-US" sz="1000" b="1" spc="-45" dirty="0">
                          <a:solidFill>
                            <a:srgbClr val="2F8AD3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lang="en-US" sz="1000" b="1" spc="-70" dirty="0">
                          <a:solidFill>
                            <a:srgbClr val="2F8AD3"/>
                          </a:solidFill>
                          <a:latin typeface="Arial Black"/>
                          <a:cs typeface="Arial Black"/>
                        </a:rPr>
                        <a:t>Strategies</a:t>
                      </a:r>
                      <a:endParaRPr lang="en-US" sz="1000" dirty="0">
                        <a:latin typeface="Arial Black"/>
                        <a:cs typeface="Arial Black"/>
                      </a:endParaRPr>
                    </a:p>
                    <a:p>
                      <a:pPr marL="76200" lvl="0" algn="l">
                        <a:lnSpc>
                          <a:spcPts val="595"/>
                        </a:lnSpc>
                      </a:pPr>
                      <a:endParaRPr lang="en-US" sz="1000" b="1" spc="-35" dirty="0">
                        <a:solidFill>
                          <a:srgbClr val="2F8AD3"/>
                        </a:solidFill>
                        <a:latin typeface="Arial Black"/>
                        <a:cs typeface="Arial Black"/>
                      </a:endParaRPr>
                    </a:p>
                    <a:p>
                      <a:pPr marL="76200" lvl="0" algn="l">
                        <a:lnSpc>
                          <a:spcPts val="595"/>
                        </a:lnSpc>
                      </a:pPr>
                      <a:r>
                        <a:rPr lang="en-US" sz="1000" b="1" spc="-35" dirty="0">
                          <a:solidFill>
                            <a:srgbClr val="2F8AD3"/>
                          </a:solidFill>
                          <a:latin typeface="Arial Black"/>
                          <a:cs typeface="Arial Black"/>
                        </a:rPr>
                        <a:t>3 </a:t>
                      </a:r>
                      <a:r>
                        <a:rPr lang="en-US" sz="1000" b="1" spc="-45" dirty="0">
                          <a:solidFill>
                            <a:srgbClr val="2F8AD3"/>
                          </a:solidFill>
                          <a:latin typeface="Arial Black"/>
                          <a:cs typeface="Arial Black"/>
                        </a:rPr>
                        <a:t>WEEK </a:t>
                      </a:r>
                      <a:r>
                        <a:rPr lang="en-US" sz="1000" b="1" spc="-55" dirty="0">
                          <a:solidFill>
                            <a:srgbClr val="2F8AD3"/>
                          </a:solidFill>
                          <a:latin typeface="Arial Black"/>
                          <a:cs typeface="Arial Black"/>
                        </a:rPr>
                        <a:t>EXPERIENCE </a:t>
                      </a:r>
                      <a:r>
                        <a:rPr lang="en-US" sz="1000" b="1" dirty="0">
                          <a:solidFill>
                            <a:srgbClr val="2F8AD3"/>
                          </a:solidFill>
                          <a:latin typeface="Arial Black"/>
                          <a:cs typeface="Arial Black"/>
                        </a:rPr>
                        <a:t>| </a:t>
                      </a:r>
                      <a:r>
                        <a:rPr lang="en-US" sz="1000" b="1" u="sng" spc="-50" dirty="0">
                          <a:solidFill>
                            <a:srgbClr val="2F8AD3"/>
                          </a:solidFill>
                          <a:latin typeface="Arial Black"/>
                          <a:cs typeface="Arial Black"/>
                          <a:hlinkClick r:id="rId4"/>
                        </a:rPr>
                        <a:t>LEARN</a:t>
                      </a:r>
                      <a:r>
                        <a:rPr lang="en-US" sz="1000" b="1" u="sng" spc="-105" dirty="0">
                          <a:solidFill>
                            <a:srgbClr val="2F8AD3"/>
                          </a:solidFill>
                          <a:latin typeface="Arial Black"/>
                          <a:cs typeface="Arial Black"/>
                          <a:hlinkClick r:id="rId4"/>
                        </a:rPr>
                        <a:t> </a:t>
                      </a:r>
                      <a:r>
                        <a:rPr lang="en-US" sz="1000" b="1" u="sng" spc="-50" dirty="0">
                          <a:solidFill>
                            <a:srgbClr val="2F8AD3"/>
                          </a:solidFill>
                          <a:latin typeface="Arial Black"/>
                          <a:cs typeface="Arial Black"/>
                          <a:hlinkClick r:id="rId4"/>
                        </a:rPr>
                        <a:t>MORE</a:t>
                      </a:r>
                      <a:endParaRPr lang="en-US" sz="1000" dirty="0">
                        <a:latin typeface="Arial Black"/>
                        <a:cs typeface="Arial Black"/>
                      </a:endParaRPr>
                    </a:p>
                    <a:p>
                      <a:pPr lvl="0" algn="l"/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8900">
                        <a:lnSpc>
                          <a:spcPts val="835"/>
                        </a:lnSpc>
                        <a:spcBef>
                          <a:spcPts val="570"/>
                        </a:spcBef>
                      </a:pPr>
                      <a:endParaRPr lang="en-US" sz="1000" b="1" spc="-65" dirty="0">
                        <a:solidFill>
                          <a:srgbClr val="214078"/>
                        </a:solidFill>
                        <a:latin typeface="Arial Black"/>
                        <a:cs typeface="Arial Black"/>
                      </a:endParaRPr>
                    </a:p>
                    <a:p>
                      <a:pPr marL="88900">
                        <a:lnSpc>
                          <a:spcPts val="835"/>
                        </a:lnSpc>
                        <a:spcBef>
                          <a:spcPts val="570"/>
                        </a:spcBef>
                      </a:pPr>
                      <a:r>
                        <a:rPr lang="en-US" sz="1000" b="1" spc="-65" dirty="0">
                          <a:solidFill>
                            <a:srgbClr val="214078"/>
                          </a:solidFill>
                          <a:latin typeface="Arial Black"/>
                          <a:cs typeface="Arial Black"/>
                        </a:rPr>
                        <a:t>Fostering </a:t>
                      </a:r>
                      <a:r>
                        <a:rPr lang="en-US" sz="1000" b="1" spc="-75" dirty="0">
                          <a:solidFill>
                            <a:srgbClr val="214078"/>
                          </a:solidFill>
                          <a:latin typeface="Arial Black"/>
                          <a:cs typeface="Arial Black"/>
                        </a:rPr>
                        <a:t>Inclusion </a:t>
                      </a:r>
                      <a:r>
                        <a:rPr lang="en-US" sz="1000" b="1" spc="-150" dirty="0">
                          <a:solidFill>
                            <a:srgbClr val="214078"/>
                          </a:solidFill>
                          <a:latin typeface="Arial Black"/>
                          <a:cs typeface="Arial Black"/>
                        </a:rPr>
                        <a:t>&amp; </a:t>
                      </a:r>
                      <a:r>
                        <a:rPr lang="en-US" sz="1000" b="1" spc="-130" dirty="0">
                          <a:solidFill>
                            <a:srgbClr val="214078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lang="en-US" sz="1000" b="1" spc="-60" dirty="0">
                          <a:solidFill>
                            <a:srgbClr val="214078"/>
                          </a:solidFill>
                          <a:latin typeface="Arial Black"/>
                          <a:cs typeface="Arial Black"/>
                        </a:rPr>
                        <a:t>Diversity</a:t>
                      </a:r>
                      <a:endParaRPr lang="en-US" sz="1000" dirty="0">
                        <a:latin typeface="Arial Black"/>
                        <a:cs typeface="Arial Black"/>
                      </a:endParaRPr>
                    </a:p>
                    <a:p>
                      <a:pPr marL="88900">
                        <a:lnSpc>
                          <a:spcPts val="595"/>
                        </a:lnSpc>
                      </a:pPr>
                      <a:endParaRPr lang="en-US" sz="1000" b="1" spc="-35" dirty="0">
                        <a:solidFill>
                          <a:srgbClr val="214078"/>
                        </a:solidFill>
                        <a:latin typeface="Arial Black"/>
                        <a:cs typeface="Arial Black"/>
                      </a:endParaRPr>
                    </a:p>
                    <a:p>
                      <a:pPr marL="88900">
                        <a:lnSpc>
                          <a:spcPts val="595"/>
                        </a:lnSpc>
                      </a:pPr>
                      <a:r>
                        <a:rPr lang="en-US" sz="1000" b="1" spc="-35" dirty="0">
                          <a:solidFill>
                            <a:srgbClr val="214078"/>
                          </a:solidFill>
                          <a:latin typeface="Arial Black"/>
                          <a:cs typeface="Arial Black"/>
                        </a:rPr>
                        <a:t>3 </a:t>
                      </a:r>
                      <a:r>
                        <a:rPr lang="en-US" sz="1000" b="1" spc="-45" dirty="0">
                          <a:solidFill>
                            <a:srgbClr val="214078"/>
                          </a:solidFill>
                          <a:latin typeface="Arial Black"/>
                          <a:cs typeface="Arial Black"/>
                        </a:rPr>
                        <a:t>WEEK </a:t>
                      </a:r>
                      <a:r>
                        <a:rPr lang="en-US" sz="1000" b="1" spc="-55" dirty="0">
                          <a:solidFill>
                            <a:srgbClr val="214078"/>
                          </a:solidFill>
                          <a:latin typeface="Arial Black"/>
                          <a:cs typeface="Arial Black"/>
                        </a:rPr>
                        <a:t>EXPERIENCE </a:t>
                      </a:r>
                      <a:r>
                        <a:rPr lang="en-US" sz="1000" b="1" dirty="0">
                          <a:solidFill>
                            <a:srgbClr val="214078"/>
                          </a:solidFill>
                          <a:latin typeface="Arial Black"/>
                          <a:cs typeface="Arial Black"/>
                        </a:rPr>
                        <a:t>| </a:t>
                      </a:r>
                      <a:r>
                        <a:rPr lang="en-US" sz="1000" b="1" u="sng" spc="-50" dirty="0">
                          <a:solidFill>
                            <a:srgbClr val="214078"/>
                          </a:solidFill>
                          <a:latin typeface="Arial Black"/>
                          <a:cs typeface="Arial Black"/>
                          <a:hlinkClick r:id="rId5"/>
                        </a:rPr>
                        <a:t>LEARN</a:t>
                      </a:r>
                      <a:r>
                        <a:rPr lang="en-US" sz="1000" b="1" u="sng" spc="-105" dirty="0">
                          <a:solidFill>
                            <a:srgbClr val="214078"/>
                          </a:solidFill>
                          <a:latin typeface="Arial Black"/>
                          <a:cs typeface="Arial Black"/>
                          <a:hlinkClick r:id="rId5"/>
                        </a:rPr>
                        <a:t> </a:t>
                      </a:r>
                      <a:r>
                        <a:rPr lang="en-US" sz="1000" b="1" u="sng" spc="-50" dirty="0">
                          <a:solidFill>
                            <a:srgbClr val="214078"/>
                          </a:solidFill>
                          <a:latin typeface="Arial Black"/>
                          <a:cs typeface="Arial Black"/>
                          <a:hlinkClick r:id="rId5"/>
                        </a:rPr>
                        <a:t>MORE</a:t>
                      </a:r>
                      <a:endParaRPr lang="en-US" sz="1000" dirty="0">
                        <a:latin typeface="Arial Black"/>
                        <a:cs typeface="Arial Black"/>
                      </a:endParaRPr>
                    </a:p>
                    <a:p>
                      <a:endParaRPr lang="en-US" sz="1600" dirty="0"/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pPr marL="88900">
                        <a:lnSpc>
                          <a:spcPts val="835"/>
                        </a:lnSpc>
                        <a:spcBef>
                          <a:spcPts val="570"/>
                        </a:spcBef>
                      </a:pPr>
                      <a:endParaRPr lang="en-US" sz="1000" b="1" spc="-75" dirty="0">
                        <a:solidFill>
                          <a:srgbClr val="4292B1"/>
                        </a:solidFill>
                        <a:latin typeface="Arial Black"/>
                        <a:cs typeface="Arial Black"/>
                      </a:endParaRPr>
                    </a:p>
                    <a:p>
                      <a:pPr marL="88900">
                        <a:lnSpc>
                          <a:spcPts val="835"/>
                        </a:lnSpc>
                        <a:spcBef>
                          <a:spcPts val="570"/>
                        </a:spcBef>
                      </a:pPr>
                      <a:endParaRPr lang="en-US" sz="1000" b="1" spc="-75" dirty="0">
                        <a:solidFill>
                          <a:srgbClr val="4292B1"/>
                        </a:solidFill>
                        <a:latin typeface="Arial Black"/>
                        <a:cs typeface="Arial Black"/>
                      </a:endParaRPr>
                    </a:p>
                    <a:p>
                      <a:pPr marL="88900">
                        <a:lnSpc>
                          <a:spcPts val="835"/>
                        </a:lnSpc>
                        <a:spcBef>
                          <a:spcPts val="570"/>
                        </a:spcBef>
                      </a:pPr>
                      <a:endParaRPr lang="en-US" sz="1000" b="1" spc="-75" dirty="0">
                        <a:solidFill>
                          <a:srgbClr val="4292B1"/>
                        </a:solidFill>
                        <a:latin typeface="Arial Black"/>
                        <a:cs typeface="Arial Black"/>
                      </a:endParaRPr>
                    </a:p>
                    <a:p>
                      <a:pPr marL="88900">
                        <a:lnSpc>
                          <a:spcPts val="835"/>
                        </a:lnSpc>
                        <a:spcBef>
                          <a:spcPts val="570"/>
                        </a:spcBef>
                      </a:pPr>
                      <a:endParaRPr lang="en-US" sz="1000" b="1" spc="-75" dirty="0">
                        <a:solidFill>
                          <a:srgbClr val="4292B1"/>
                        </a:solidFill>
                        <a:latin typeface="Arial Black"/>
                        <a:cs typeface="Arial Black"/>
                      </a:endParaRPr>
                    </a:p>
                    <a:p>
                      <a:pPr marL="88900">
                        <a:lnSpc>
                          <a:spcPts val="835"/>
                        </a:lnSpc>
                        <a:spcBef>
                          <a:spcPts val="570"/>
                        </a:spcBef>
                      </a:pPr>
                      <a:endParaRPr lang="en-US" sz="1000" b="1" spc="-75" dirty="0">
                        <a:solidFill>
                          <a:srgbClr val="4292B1"/>
                        </a:solidFill>
                        <a:latin typeface="Arial Black"/>
                        <a:cs typeface="Arial Black"/>
                      </a:endParaRPr>
                    </a:p>
                    <a:p>
                      <a:pPr marL="88900">
                        <a:lnSpc>
                          <a:spcPts val="835"/>
                        </a:lnSpc>
                        <a:spcBef>
                          <a:spcPts val="570"/>
                        </a:spcBef>
                      </a:pPr>
                      <a:endParaRPr lang="en-US" sz="1000" b="1" spc="-75" dirty="0">
                        <a:solidFill>
                          <a:srgbClr val="4292B1"/>
                        </a:solidFill>
                        <a:latin typeface="Arial Black"/>
                        <a:cs typeface="Arial Black"/>
                      </a:endParaRPr>
                    </a:p>
                    <a:p>
                      <a:pPr marL="88900">
                        <a:lnSpc>
                          <a:spcPts val="835"/>
                        </a:lnSpc>
                        <a:spcBef>
                          <a:spcPts val="570"/>
                        </a:spcBef>
                      </a:pPr>
                      <a:r>
                        <a:rPr lang="en-US" sz="1000" b="1" spc="-75" dirty="0">
                          <a:solidFill>
                            <a:srgbClr val="4292B1"/>
                          </a:solidFill>
                          <a:latin typeface="Arial Black"/>
                          <a:cs typeface="Arial Black"/>
                        </a:rPr>
                        <a:t>Embracing </a:t>
                      </a:r>
                      <a:r>
                        <a:rPr lang="en-US" sz="1000" b="1" spc="-90" dirty="0">
                          <a:solidFill>
                            <a:srgbClr val="4292B1"/>
                          </a:solidFill>
                          <a:latin typeface="Arial Black"/>
                          <a:cs typeface="Arial Black"/>
                        </a:rPr>
                        <a:t>a </a:t>
                      </a:r>
                      <a:r>
                        <a:rPr lang="en-US" sz="1000" b="1" spc="-60" dirty="0">
                          <a:solidFill>
                            <a:srgbClr val="4292B1"/>
                          </a:solidFill>
                          <a:latin typeface="Arial Black"/>
                          <a:cs typeface="Arial Black"/>
                        </a:rPr>
                        <a:t>Growth</a:t>
                      </a:r>
                      <a:r>
                        <a:rPr lang="en-US" sz="1000" b="1" spc="-20" dirty="0">
                          <a:solidFill>
                            <a:srgbClr val="4292B1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lang="en-US" sz="1000" b="1" spc="-70" dirty="0">
                          <a:solidFill>
                            <a:srgbClr val="4292B1"/>
                          </a:solidFill>
                          <a:latin typeface="Arial Black"/>
                          <a:cs typeface="Arial Black"/>
                        </a:rPr>
                        <a:t>Mindset</a:t>
                      </a:r>
                      <a:endParaRPr lang="en-US" sz="1000" dirty="0">
                        <a:latin typeface="Arial Black"/>
                        <a:cs typeface="Arial Black"/>
                      </a:endParaRPr>
                    </a:p>
                    <a:p>
                      <a:pPr marL="88900">
                        <a:lnSpc>
                          <a:spcPts val="595"/>
                        </a:lnSpc>
                      </a:pPr>
                      <a:endParaRPr lang="en-US" sz="1000" b="1" spc="-35" dirty="0">
                        <a:solidFill>
                          <a:srgbClr val="4292B1"/>
                        </a:solidFill>
                        <a:latin typeface="Arial Black"/>
                        <a:cs typeface="Arial Black"/>
                      </a:endParaRPr>
                    </a:p>
                    <a:p>
                      <a:pPr marL="88900" marR="0" lvl="0" indent="0" algn="l" defTabSz="685800" rtl="0" eaLnBrk="1" fontAlgn="auto" latinLnBrk="0" hangingPunct="1">
                        <a:lnSpc>
                          <a:spcPts val="59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spc="-35" dirty="0">
                          <a:solidFill>
                            <a:srgbClr val="4292B1"/>
                          </a:solidFill>
                          <a:latin typeface="Arial Black"/>
                          <a:cs typeface="Arial Black"/>
                        </a:rPr>
                        <a:t>1 </a:t>
                      </a:r>
                      <a:r>
                        <a:rPr lang="en-US" sz="1000" b="1" spc="-45" dirty="0">
                          <a:solidFill>
                            <a:srgbClr val="4292B1"/>
                          </a:solidFill>
                          <a:latin typeface="Arial Black"/>
                          <a:cs typeface="Arial Black"/>
                        </a:rPr>
                        <a:t>WEEK </a:t>
                      </a:r>
                      <a:r>
                        <a:rPr lang="en-US" sz="1000" b="1" spc="-55" dirty="0">
                          <a:solidFill>
                            <a:srgbClr val="4292B1"/>
                          </a:solidFill>
                          <a:latin typeface="Arial Black"/>
                          <a:cs typeface="Arial Black"/>
                        </a:rPr>
                        <a:t>EXPERIENCE </a:t>
                      </a:r>
                      <a:r>
                        <a:rPr lang="en-US" sz="1000" b="1" dirty="0">
                          <a:solidFill>
                            <a:srgbClr val="4292B1"/>
                          </a:solidFill>
                          <a:latin typeface="Arial Black"/>
                          <a:cs typeface="Arial Black"/>
                        </a:rPr>
                        <a:t>| </a:t>
                      </a:r>
                      <a:r>
                        <a:rPr lang="en-US" sz="800" b="1" u="sng" spc="-50" dirty="0">
                          <a:solidFill>
                            <a:srgbClr val="4292B1"/>
                          </a:solidFill>
                          <a:latin typeface="Arial Black"/>
                          <a:cs typeface="Arial Black"/>
                          <a:hlinkClick r:id="rId6"/>
                        </a:rPr>
                        <a:t>LEARN</a:t>
                      </a:r>
                      <a:r>
                        <a:rPr lang="en-US" sz="800" b="1" u="sng" spc="-105" dirty="0">
                          <a:solidFill>
                            <a:srgbClr val="4292B1"/>
                          </a:solidFill>
                          <a:latin typeface="Arial Black"/>
                          <a:cs typeface="Arial Black"/>
                          <a:hlinkClick r:id="rId6"/>
                        </a:rPr>
                        <a:t> </a:t>
                      </a:r>
                      <a:r>
                        <a:rPr lang="en-US" sz="800" b="1" u="sng" spc="-50" dirty="0">
                          <a:solidFill>
                            <a:srgbClr val="4292B1"/>
                          </a:solidFill>
                          <a:latin typeface="Arial Black"/>
                          <a:cs typeface="Arial Black"/>
                          <a:hlinkClick r:id="rId6"/>
                        </a:rPr>
                        <a:t>MORE</a:t>
                      </a:r>
                      <a:endParaRPr lang="en-US" sz="1000" dirty="0">
                        <a:latin typeface="Arial Black"/>
                        <a:cs typeface="Arial Black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lang="en-US" sz="1000" dirty="0">
                        <a:latin typeface="Times New Roman"/>
                        <a:cs typeface="Times New Roman"/>
                      </a:endParaRPr>
                    </a:p>
                    <a:p>
                      <a:pPr marL="88900">
                        <a:lnSpc>
                          <a:spcPts val="730"/>
                        </a:lnSpc>
                        <a:tabLst>
                          <a:tab pos="1889125" algn="l"/>
                        </a:tabLst>
                      </a:pPr>
                      <a:endParaRPr lang="en-US" sz="1000" b="1" spc="-65" dirty="0">
                        <a:solidFill>
                          <a:srgbClr val="4292B1"/>
                        </a:solidFill>
                        <a:latin typeface="Arial Black"/>
                        <a:cs typeface="Arial Black"/>
                      </a:endParaRPr>
                    </a:p>
                    <a:p>
                      <a:pPr marL="88900">
                        <a:lnSpc>
                          <a:spcPts val="730"/>
                        </a:lnSpc>
                        <a:tabLst>
                          <a:tab pos="1889125" algn="l"/>
                        </a:tabLst>
                      </a:pPr>
                      <a:endParaRPr lang="en-US" sz="1000" b="1" spc="-65" dirty="0">
                        <a:solidFill>
                          <a:srgbClr val="4292B1"/>
                        </a:solidFill>
                        <a:latin typeface="Arial Black"/>
                        <a:cs typeface="Arial Black"/>
                      </a:endParaRPr>
                    </a:p>
                    <a:p>
                      <a:pPr marL="88900">
                        <a:lnSpc>
                          <a:spcPts val="730"/>
                        </a:lnSpc>
                        <a:tabLst>
                          <a:tab pos="1889125" algn="l"/>
                        </a:tabLst>
                      </a:pPr>
                      <a:endParaRPr lang="en-US" sz="1000" b="1" spc="-65" dirty="0">
                        <a:solidFill>
                          <a:srgbClr val="4292B1"/>
                        </a:solidFill>
                        <a:latin typeface="Arial Black"/>
                        <a:cs typeface="Arial Black"/>
                      </a:endParaRPr>
                    </a:p>
                    <a:p>
                      <a:pPr marL="88900">
                        <a:lnSpc>
                          <a:spcPts val="730"/>
                        </a:lnSpc>
                        <a:tabLst>
                          <a:tab pos="1889125" algn="l"/>
                        </a:tabLst>
                      </a:pPr>
                      <a:endParaRPr lang="en-US" sz="1000" b="1" spc="-65" dirty="0">
                        <a:solidFill>
                          <a:srgbClr val="4292B1"/>
                        </a:solidFill>
                        <a:latin typeface="Arial Black"/>
                        <a:cs typeface="Arial Black"/>
                      </a:endParaRPr>
                    </a:p>
                    <a:p>
                      <a:pPr marL="88900">
                        <a:lnSpc>
                          <a:spcPts val="730"/>
                        </a:lnSpc>
                        <a:tabLst>
                          <a:tab pos="1889125" algn="l"/>
                        </a:tabLst>
                      </a:pPr>
                      <a:r>
                        <a:rPr lang="en-US" sz="1000" b="1" spc="-65" dirty="0">
                          <a:solidFill>
                            <a:srgbClr val="4292B1"/>
                          </a:solidFill>
                          <a:latin typeface="Arial Black"/>
                          <a:cs typeface="Arial Black"/>
                        </a:rPr>
                        <a:t>Cultivating</a:t>
                      </a:r>
                      <a:r>
                        <a:rPr lang="en-US" sz="1000" b="1" spc="-15" dirty="0">
                          <a:solidFill>
                            <a:srgbClr val="4292B1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lang="en-US" sz="1000" b="1" spc="-70" dirty="0">
                          <a:solidFill>
                            <a:srgbClr val="4292B1"/>
                          </a:solidFill>
                          <a:latin typeface="Arial Black"/>
                          <a:cs typeface="Arial Black"/>
                        </a:rPr>
                        <a:t>Collaborative</a:t>
                      </a:r>
                      <a:r>
                        <a:rPr lang="en-US" sz="1000" b="1" spc="-15" dirty="0">
                          <a:solidFill>
                            <a:srgbClr val="4292B1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lang="en-US" sz="1000" b="1" spc="-75" dirty="0">
                          <a:solidFill>
                            <a:srgbClr val="4292B1"/>
                          </a:solidFill>
                          <a:latin typeface="Arial Black"/>
                          <a:cs typeface="Arial Black"/>
                        </a:rPr>
                        <a:t>Leadership	</a:t>
                      </a:r>
                    </a:p>
                    <a:p>
                      <a:pPr marL="88900">
                        <a:lnSpc>
                          <a:spcPts val="730"/>
                        </a:lnSpc>
                        <a:tabLst>
                          <a:tab pos="1889125" algn="l"/>
                        </a:tabLst>
                      </a:pPr>
                      <a:endParaRPr lang="en-US" sz="1000" b="1" spc="-35" dirty="0">
                        <a:solidFill>
                          <a:srgbClr val="4292B1"/>
                        </a:solidFill>
                        <a:latin typeface="Arial Black"/>
                        <a:cs typeface="Arial Black"/>
                      </a:endParaRPr>
                    </a:p>
                    <a:p>
                      <a:pPr marL="88900" marR="0" lvl="0" indent="0" algn="l" defTabSz="685800" rtl="0" eaLnBrk="1" fontAlgn="auto" latinLnBrk="0" hangingPunct="1">
                        <a:lnSpc>
                          <a:spcPts val="7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828800" algn="l"/>
                        </a:tabLst>
                        <a:defRPr/>
                      </a:pPr>
                      <a:r>
                        <a:rPr lang="en-US" sz="1000" b="1" spc="-35" dirty="0">
                          <a:solidFill>
                            <a:srgbClr val="4292B1"/>
                          </a:solidFill>
                          <a:latin typeface="Arial Black"/>
                          <a:cs typeface="Arial Black"/>
                        </a:rPr>
                        <a:t>1 </a:t>
                      </a:r>
                      <a:r>
                        <a:rPr lang="en-US" sz="1000" b="1" spc="-45" dirty="0">
                          <a:solidFill>
                            <a:srgbClr val="4292B1"/>
                          </a:solidFill>
                          <a:latin typeface="Arial Black"/>
                          <a:cs typeface="Arial Black"/>
                        </a:rPr>
                        <a:t>WEEK </a:t>
                      </a:r>
                      <a:r>
                        <a:rPr lang="en-US" sz="1000" b="1" spc="-55" dirty="0">
                          <a:solidFill>
                            <a:srgbClr val="4292B1"/>
                          </a:solidFill>
                          <a:latin typeface="Arial Black"/>
                          <a:cs typeface="Arial Black"/>
                        </a:rPr>
                        <a:t>EXPERIENCE </a:t>
                      </a:r>
                      <a:r>
                        <a:rPr lang="en-US" sz="1000" b="1" dirty="0">
                          <a:solidFill>
                            <a:srgbClr val="4292B1"/>
                          </a:solidFill>
                          <a:latin typeface="Arial Black"/>
                          <a:cs typeface="Arial Black"/>
                        </a:rPr>
                        <a:t>|</a:t>
                      </a:r>
                      <a:r>
                        <a:rPr lang="en-US" sz="800" b="1" u="sng" spc="-50" dirty="0">
                          <a:solidFill>
                            <a:srgbClr val="4292B1"/>
                          </a:solidFill>
                          <a:latin typeface="Arial Black"/>
                          <a:cs typeface="Arial Black"/>
                          <a:hlinkClick r:id="rId6"/>
                        </a:rPr>
                        <a:t>LEARN</a:t>
                      </a:r>
                      <a:r>
                        <a:rPr lang="en-US" sz="800" b="1" u="sng" spc="-105" dirty="0">
                          <a:solidFill>
                            <a:srgbClr val="4292B1"/>
                          </a:solidFill>
                          <a:latin typeface="Arial Black"/>
                          <a:cs typeface="Arial Black"/>
                          <a:hlinkClick r:id="rId6"/>
                        </a:rPr>
                        <a:t> </a:t>
                      </a:r>
                      <a:r>
                        <a:rPr lang="en-US" sz="800" b="1" u="sng" spc="-50" dirty="0">
                          <a:solidFill>
                            <a:srgbClr val="4292B1"/>
                          </a:solidFill>
                          <a:latin typeface="Arial Black"/>
                          <a:cs typeface="Arial Black"/>
                          <a:hlinkClick r:id="rId6"/>
                        </a:rPr>
                        <a:t>MORE</a:t>
                      </a:r>
                      <a:endParaRPr lang="en-US" sz="1000" b="1" spc="-35" dirty="0">
                        <a:solidFill>
                          <a:srgbClr val="4292B1"/>
                        </a:solidFill>
                        <a:latin typeface="Arial Black"/>
                        <a:cs typeface="Arial Black"/>
                      </a:endParaRPr>
                    </a:p>
                    <a:p>
                      <a:pPr marL="88900">
                        <a:lnSpc>
                          <a:spcPts val="730"/>
                        </a:lnSpc>
                        <a:tabLst>
                          <a:tab pos="1828800" algn="l"/>
                        </a:tabLst>
                      </a:pPr>
                      <a:endParaRPr lang="en-US" sz="1000" b="1" spc="-35" dirty="0">
                        <a:solidFill>
                          <a:srgbClr val="4292B1"/>
                        </a:solidFill>
                        <a:latin typeface="Arial Black"/>
                        <a:cs typeface="Arial Black"/>
                      </a:endParaRPr>
                    </a:p>
                    <a:p>
                      <a:pPr marL="88900">
                        <a:lnSpc>
                          <a:spcPts val="730"/>
                        </a:lnSpc>
                        <a:tabLst>
                          <a:tab pos="1828800" algn="l"/>
                        </a:tabLst>
                      </a:pPr>
                      <a:endParaRPr lang="en-US" sz="2800" baseline="-15873" dirty="0">
                        <a:latin typeface="Arial Black"/>
                        <a:cs typeface="Arial Black"/>
                      </a:endParaRPr>
                    </a:p>
                    <a:p>
                      <a:pPr marL="88900">
                        <a:lnSpc>
                          <a:spcPts val="730"/>
                        </a:lnSpc>
                        <a:tabLst>
                          <a:tab pos="1828800" algn="l"/>
                        </a:tabLst>
                      </a:pPr>
                      <a:endParaRPr lang="en-US" sz="2800" baseline="-15873" dirty="0">
                        <a:latin typeface="Arial Black"/>
                        <a:cs typeface="Arial Black"/>
                      </a:endParaRPr>
                    </a:p>
                    <a:p>
                      <a:pPr marL="88900">
                        <a:lnSpc>
                          <a:spcPts val="730"/>
                        </a:lnSpc>
                        <a:tabLst>
                          <a:tab pos="1828800" algn="l"/>
                        </a:tabLst>
                      </a:pPr>
                      <a:endParaRPr lang="en-US" sz="2800" baseline="-15873" dirty="0">
                        <a:latin typeface="Arial Black"/>
                        <a:cs typeface="Arial Black"/>
                      </a:endParaRPr>
                    </a:p>
                    <a:p>
                      <a:pPr marL="88900">
                        <a:lnSpc>
                          <a:spcPts val="835"/>
                        </a:lnSpc>
                        <a:spcBef>
                          <a:spcPts val="550"/>
                        </a:spcBef>
                        <a:tabLst>
                          <a:tab pos="2070735" algn="l"/>
                        </a:tabLst>
                      </a:pPr>
                      <a:r>
                        <a:rPr lang="en-US" sz="1000" b="1" spc="-60" dirty="0">
                          <a:solidFill>
                            <a:srgbClr val="4292B1"/>
                          </a:solidFill>
                          <a:latin typeface="Arial Black"/>
                          <a:cs typeface="Arial Black"/>
                        </a:rPr>
                        <a:t>Developing </a:t>
                      </a:r>
                      <a:r>
                        <a:rPr lang="en-US" sz="1000" b="1" spc="-65" dirty="0">
                          <a:solidFill>
                            <a:srgbClr val="4292B1"/>
                          </a:solidFill>
                          <a:latin typeface="Arial Black"/>
                          <a:cs typeface="Arial Black"/>
                        </a:rPr>
                        <a:t>Equity</a:t>
                      </a:r>
                      <a:r>
                        <a:rPr lang="en-US" sz="1000" b="1" spc="-15" dirty="0">
                          <a:solidFill>
                            <a:srgbClr val="4292B1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lang="en-US" sz="1000" b="1" spc="-70" dirty="0">
                          <a:solidFill>
                            <a:srgbClr val="4292B1"/>
                          </a:solidFill>
                          <a:latin typeface="Arial Black"/>
                          <a:cs typeface="Arial Black"/>
                        </a:rPr>
                        <a:t>Fluent</a:t>
                      </a:r>
                      <a:r>
                        <a:rPr lang="en-US" sz="1000" b="1" spc="-40" dirty="0">
                          <a:solidFill>
                            <a:srgbClr val="4292B1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lang="en-US" sz="1000" b="1" spc="-100" dirty="0">
                          <a:solidFill>
                            <a:srgbClr val="4292B1"/>
                          </a:solidFill>
                          <a:latin typeface="Arial Black"/>
                          <a:cs typeface="Arial Black"/>
                        </a:rPr>
                        <a:t>Teams</a:t>
                      </a:r>
                      <a:endParaRPr lang="en-US" sz="2800" baseline="27777" dirty="0">
                        <a:latin typeface="Arial Black"/>
                        <a:cs typeface="Arial Black"/>
                      </a:endParaRPr>
                    </a:p>
                    <a:p>
                      <a:pPr marL="88900" marR="0" lvl="0" indent="0" algn="l" defTabSz="685800" rtl="0" eaLnBrk="1" fontAlgn="auto" latinLnBrk="0" hangingPunct="1">
                        <a:lnSpc>
                          <a:spcPts val="59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1" spc="-35" dirty="0">
                        <a:solidFill>
                          <a:srgbClr val="4292B1"/>
                        </a:solidFill>
                        <a:latin typeface="Arial Black"/>
                        <a:cs typeface="Arial Black"/>
                      </a:endParaRPr>
                    </a:p>
                    <a:p>
                      <a:pPr marL="88900" marR="0" lvl="0" indent="0" algn="l" defTabSz="685800" rtl="0" eaLnBrk="1" fontAlgn="auto" latinLnBrk="0" hangingPunct="1">
                        <a:lnSpc>
                          <a:spcPts val="59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spc="-35" dirty="0">
                          <a:solidFill>
                            <a:srgbClr val="4292B1"/>
                          </a:solidFill>
                          <a:latin typeface="Arial Black"/>
                          <a:cs typeface="Arial Black"/>
                        </a:rPr>
                        <a:t>1 </a:t>
                      </a:r>
                      <a:r>
                        <a:rPr lang="en-US" sz="1000" b="1" spc="-45" dirty="0">
                          <a:solidFill>
                            <a:srgbClr val="4292B1"/>
                          </a:solidFill>
                          <a:latin typeface="Arial Black"/>
                          <a:cs typeface="Arial Black"/>
                        </a:rPr>
                        <a:t>WEEK </a:t>
                      </a:r>
                      <a:r>
                        <a:rPr lang="en-US" sz="1000" b="1" spc="-55" dirty="0">
                          <a:solidFill>
                            <a:srgbClr val="4292B1"/>
                          </a:solidFill>
                          <a:latin typeface="Arial Black"/>
                          <a:cs typeface="Arial Black"/>
                        </a:rPr>
                        <a:t>EXPERIENCE </a:t>
                      </a:r>
                      <a:r>
                        <a:rPr lang="en-US" sz="1000" b="1" dirty="0">
                          <a:solidFill>
                            <a:srgbClr val="4292B1"/>
                          </a:solidFill>
                          <a:latin typeface="Arial Black"/>
                          <a:cs typeface="Arial Black"/>
                        </a:rPr>
                        <a:t>| </a:t>
                      </a:r>
                      <a:r>
                        <a:rPr lang="en-US" sz="800" b="1" u="sng" spc="-50" dirty="0">
                          <a:solidFill>
                            <a:srgbClr val="4292B1"/>
                          </a:solidFill>
                          <a:latin typeface="Arial Black"/>
                          <a:cs typeface="Arial Black"/>
                          <a:hlinkClick r:id="rId6"/>
                        </a:rPr>
                        <a:t>LEARN</a:t>
                      </a:r>
                      <a:r>
                        <a:rPr lang="en-US" sz="800" b="1" u="sng" spc="-105" dirty="0">
                          <a:solidFill>
                            <a:srgbClr val="4292B1"/>
                          </a:solidFill>
                          <a:latin typeface="Arial Black"/>
                          <a:cs typeface="Arial Black"/>
                          <a:hlinkClick r:id="rId6"/>
                        </a:rPr>
                        <a:t> </a:t>
                      </a:r>
                      <a:r>
                        <a:rPr lang="en-US" sz="800" b="1" u="sng" spc="-50" dirty="0">
                          <a:solidFill>
                            <a:srgbClr val="4292B1"/>
                          </a:solidFill>
                          <a:latin typeface="Arial Black"/>
                          <a:cs typeface="Arial Black"/>
                          <a:hlinkClick r:id="rId6"/>
                        </a:rPr>
                        <a:t>MORE</a:t>
                      </a:r>
                      <a:endParaRPr lang="en-US" sz="800" dirty="0">
                        <a:latin typeface="Arial Black"/>
                        <a:cs typeface="Arial Black"/>
                      </a:endParaRPr>
                    </a:p>
                    <a:p>
                      <a:pPr marL="88900">
                        <a:lnSpc>
                          <a:spcPts val="595"/>
                        </a:lnSpc>
                      </a:pPr>
                      <a:endParaRPr lang="en-US" sz="1000" dirty="0">
                        <a:latin typeface="Arial Black"/>
                        <a:cs typeface="Arial Black"/>
                      </a:endParaRPr>
                    </a:p>
                    <a:p>
                      <a:endParaRPr lang="en-US" sz="16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88900">
                        <a:lnSpc>
                          <a:spcPts val="835"/>
                        </a:lnSpc>
                        <a:spcBef>
                          <a:spcPts val="570"/>
                        </a:spcBef>
                      </a:pPr>
                      <a:endParaRPr lang="en-US" sz="1000" b="1" spc="-70" dirty="0">
                        <a:solidFill>
                          <a:srgbClr val="A31F21"/>
                        </a:solidFill>
                        <a:latin typeface="Arial Black"/>
                        <a:cs typeface="Arial Black"/>
                      </a:endParaRPr>
                    </a:p>
                    <a:p>
                      <a:pPr marL="88900">
                        <a:lnSpc>
                          <a:spcPts val="835"/>
                        </a:lnSpc>
                        <a:spcBef>
                          <a:spcPts val="570"/>
                        </a:spcBef>
                      </a:pPr>
                      <a:r>
                        <a:rPr lang="en-US" sz="1000" b="1" spc="-70" dirty="0">
                          <a:solidFill>
                            <a:srgbClr val="A31F21"/>
                          </a:solidFill>
                          <a:latin typeface="Arial Black"/>
                          <a:cs typeface="Arial Black"/>
                        </a:rPr>
                        <a:t>Leveraging </a:t>
                      </a:r>
                      <a:r>
                        <a:rPr lang="en-US" sz="1000" b="1" spc="-55" dirty="0">
                          <a:solidFill>
                            <a:srgbClr val="A31F21"/>
                          </a:solidFill>
                          <a:latin typeface="Arial Black"/>
                          <a:cs typeface="Arial Black"/>
                        </a:rPr>
                        <a:t>Different</a:t>
                      </a:r>
                      <a:r>
                        <a:rPr lang="en-US" sz="1000" b="1" spc="-40" dirty="0">
                          <a:solidFill>
                            <a:srgbClr val="A31F21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lang="en-US" sz="1000" b="1" spc="-80" dirty="0">
                          <a:solidFill>
                            <a:srgbClr val="A31F21"/>
                          </a:solidFill>
                          <a:latin typeface="Arial Black"/>
                          <a:cs typeface="Arial Black"/>
                        </a:rPr>
                        <a:t>Perspectives</a:t>
                      </a:r>
                      <a:endParaRPr lang="en-US" sz="1000" dirty="0">
                        <a:latin typeface="Arial Black"/>
                        <a:cs typeface="Arial Black"/>
                      </a:endParaRPr>
                    </a:p>
                    <a:p>
                      <a:pPr marL="88900">
                        <a:lnSpc>
                          <a:spcPts val="595"/>
                        </a:lnSpc>
                      </a:pPr>
                      <a:endParaRPr lang="en-US" sz="1000" b="1" spc="-35" dirty="0">
                        <a:solidFill>
                          <a:srgbClr val="A31F21"/>
                        </a:solidFill>
                        <a:latin typeface="Arial Black"/>
                        <a:cs typeface="Arial Black"/>
                      </a:endParaRPr>
                    </a:p>
                    <a:p>
                      <a:pPr marL="88900">
                        <a:lnSpc>
                          <a:spcPts val="595"/>
                        </a:lnSpc>
                      </a:pPr>
                      <a:r>
                        <a:rPr lang="en-US" sz="1000" b="1" spc="-35" dirty="0">
                          <a:solidFill>
                            <a:srgbClr val="A31F21"/>
                          </a:solidFill>
                          <a:latin typeface="Arial Black"/>
                          <a:cs typeface="Arial Black"/>
                        </a:rPr>
                        <a:t>1 </a:t>
                      </a:r>
                      <a:r>
                        <a:rPr lang="en-US" sz="1000" b="1" spc="-45" dirty="0">
                          <a:solidFill>
                            <a:srgbClr val="A31F21"/>
                          </a:solidFill>
                          <a:latin typeface="Arial Black"/>
                          <a:cs typeface="Arial Black"/>
                        </a:rPr>
                        <a:t>WEEK</a:t>
                      </a:r>
                      <a:r>
                        <a:rPr lang="en-US" sz="1000" b="1" spc="-120" dirty="0">
                          <a:solidFill>
                            <a:srgbClr val="A31F21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lang="en-US" sz="1000" b="1" spc="-55" dirty="0">
                          <a:solidFill>
                            <a:srgbClr val="A31F21"/>
                          </a:solidFill>
                          <a:latin typeface="Arial Black"/>
                          <a:cs typeface="Arial Black"/>
                        </a:rPr>
                        <a:t>EXPERIENCE</a:t>
                      </a:r>
                      <a:endParaRPr lang="en-US" sz="1000" dirty="0">
                        <a:latin typeface="Arial Black"/>
                        <a:cs typeface="Arial Black"/>
                      </a:endParaRPr>
                    </a:p>
                    <a:p>
                      <a:pPr marL="88900">
                        <a:lnSpc>
                          <a:spcPts val="835"/>
                        </a:lnSpc>
                        <a:spcBef>
                          <a:spcPts val="590"/>
                        </a:spcBef>
                      </a:pPr>
                      <a:endParaRPr lang="en-US" sz="1000" b="1" spc="-55" dirty="0">
                        <a:solidFill>
                          <a:srgbClr val="A31F21"/>
                        </a:solidFill>
                        <a:latin typeface="Arial Black"/>
                        <a:cs typeface="Arial Black"/>
                      </a:endParaRPr>
                    </a:p>
                    <a:p>
                      <a:pPr marL="88900">
                        <a:lnSpc>
                          <a:spcPts val="835"/>
                        </a:lnSpc>
                        <a:spcBef>
                          <a:spcPts val="590"/>
                        </a:spcBef>
                      </a:pPr>
                      <a:endParaRPr lang="en-US" sz="1000" b="1" spc="-55" dirty="0">
                        <a:solidFill>
                          <a:srgbClr val="A31F21"/>
                        </a:solidFill>
                        <a:latin typeface="Arial Black"/>
                        <a:cs typeface="Arial Black"/>
                      </a:endParaRPr>
                    </a:p>
                    <a:p>
                      <a:pPr marL="88900">
                        <a:lnSpc>
                          <a:spcPts val="835"/>
                        </a:lnSpc>
                        <a:spcBef>
                          <a:spcPts val="590"/>
                        </a:spcBef>
                      </a:pPr>
                      <a:r>
                        <a:rPr lang="en-US" sz="1000" b="1" spc="-55" dirty="0">
                          <a:solidFill>
                            <a:srgbClr val="A31F21"/>
                          </a:solidFill>
                          <a:latin typeface="Arial Black"/>
                          <a:cs typeface="Arial Black"/>
                        </a:rPr>
                        <a:t>Adapting </a:t>
                      </a:r>
                      <a:r>
                        <a:rPr lang="en-US" sz="1000" b="1" spc="-60" dirty="0">
                          <a:solidFill>
                            <a:srgbClr val="A31F21"/>
                          </a:solidFill>
                          <a:latin typeface="Arial Black"/>
                          <a:cs typeface="Arial Black"/>
                        </a:rPr>
                        <a:t>to Changing</a:t>
                      </a:r>
                      <a:r>
                        <a:rPr lang="en-US" sz="1000" b="1" spc="-80" dirty="0">
                          <a:solidFill>
                            <a:srgbClr val="A31F21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lang="en-US" sz="1000" b="1" spc="-75" dirty="0">
                          <a:solidFill>
                            <a:srgbClr val="A31F21"/>
                          </a:solidFill>
                          <a:latin typeface="Arial Black"/>
                          <a:cs typeface="Arial Black"/>
                        </a:rPr>
                        <a:t>Contexts</a:t>
                      </a:r>
                      <a:endParaRPr lang="en-US" sz="1000" dirty="0">
                        <a:latin typeface="Arial Black"/>
                        <a:cs typeface="Arial Black"/>
                      </a:endParaRPr>
                    </a:p>
                    <a:p>
                      <a:pPr marL="88900">
                        <a:lnSpc>
                          <a:spcPts val="595"/>
                        </a:lnSpc>
                      </a:pPr>
                      <a:endParaRPr lang="en-US" sz="1000" b="1" spc="-35" dirty="0">
                        <a:solidFill>
                          <a:srgbClr val="A31F21"/>
                        </a:solidFill>
                        <a:latin typeface="Arial Black"/>
                        <a:cs typeface="Arial Black"/>
                      </a:endParaRPr>
                    </a:p>
                    <a:p>
                      <a:pPr marL="88900">
                        <a:lnSpc>
                          <a:spcPts val="595"/>
                        </a:lnSpc>
                      </a:pPr>
                      <a:r>
                        <a:rPr lang="en-US" sz="1000" b="1" spc="-35" dirty="0">
                          <a:solidFill>
                            <a:srgbClr val="A31F21"/>
                          </a:solidFill>
                          <a:latin typeface="Arial Black"/>
                          <a:cs typeface="Arial Black"/>
                        </a:rPr>
                        <a:t>1 </a:t>
                      </a:r>
                      <a:r>
                        <a:rPr lang="en-US" sz="1000" b="1" spc="-45" dirty="0">
                          <a:solidFill>
                            <a:srgbClr val="A31F21"/>
                          </a:solidFill>
                          <a:latin typeface="Arial Black"/>
                          <a:cs typeface="Arial Black"/>
                        </a:rPr>
                        <a:t>WEEK</a:t>
                      </a:r>
                      <a:r>
                        <a:rPr lang="en-US" sz="1000" b="1" spc="-120" dirty="0">
                          <a:solidFill>
                            <a:srgbClr val="A31F21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lang="en-US" sz="1000" b="1" spc="-55" dirty="0">
                          <a:solidFill>
                            <a:srgbClr val="A31F21"/>
                          </a:solidFill>
                          <a:latin typeface="Arial Black"/>
                          <a:cs typeface="Arial Black"/>
                        </a:rPr>
                        <a:t>EXPERIENCE</a:t>
                      </a:r>
                      <a:endParaRPr lang="en-US" sz="1000" dirty="0">
                        <a:latin typeface="Arial Black"/>
                        <a:cs typeface="Arial Black"/>
                      </a:endParaRPr>
                    </a:p>
                    <a:p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3367780"/>
                  </a:ext>
                </a:extLst>
              </a:tr>
              <a:tr h="662658">
                <a:tc>
                  <a:txBody>
                    <a:bodyPr/>
                    <a:lstStyle/>
                    <a:p>
                      <a:pPr marL="88900">
                        <a:lnSpc>
                          <a:spcPts val="835"/>
                        </a:lnSpc>
                        <a:spcBef>
                          <a:spcPts val="570"/>
                        </a:spcBef>
                      </a:pPr>
                      <a:endParaRPr lang="en-US" sz="1000" b="1" spc="-75" dirty="0">
                        <a:solidFill>
                          <a:srgbClr val="4292B1"/>
                        </a:solidFill>
                        <a:latin typeface="Arial Black"/>
                        <a:cs typeface="Arial Black"/>
                      </a:endParaRPr>
                    </a:p>
                    <a:p>
                      <a:pPr marL="88900">
                        <a:lnSpc>
                          <a:spcPts val="835"/>
                        </a:lnSpc>
                        <a:spcBef>
                          <a:spcPts val="570"/>
                        </a:spcBef>
                      </a:pPr>
                      <a:r>
                        <a:rPr lang="en-US" sz="1000" b="1" spc="-75" dirty="0">
                          <a:solidFill>
                            <a:srgbClr val="4292B1"/>
                          </a:solidFill>
                          <a:latin typeface="Arial Black"/>
                          <a:cs typeface="Arial Black"/>
                        </a:rPr>
                        <a:t>Accelerating </a:t>
                      </a:r>
                      <a:r>
                        <a:rPr lang="en-US" sz="1000" b="1" spc="-70" dirty="0">
                          <a:solidFill>
                            <a:srgbClr val="4292B1"/>
                          </a:solidFill>
                          <a:latin typeface="Arial Black"/>
                          <a:cs typeface="Arial Black"/>
                        </a:rPr>
                        <a:t>Change </a:t>
                      </a:r>
                      <a:r>
                        <a:rPr lang="en-US" sz="1000" b="1" spc="-75" dirty="0">
                          <a:solidFill>
                            <a:srgbClr val="4292B1"/>
                          </a:solidFill>
                          <a:latin typeface="Arial Black"/>
                          <a:cs typeface="Arial Black"/>
                        </a:rPr>
                        <a:t>Readiness </a:t>
                      </a:r>
                      <a:r>
                        <a:rPr lang="en-US" sz="1000" b="1" spc="-150" dirty="0">
                          <a:solidFill>
                            <a:srgbClr val="4292B1"/>
                          </a:solidFill>
                          <a:latin typeface="Arial Black"/>
                          <a:cs typeface="Arial Black"/>
                        </a:rPr>
                        <a:t>&amp; </a:t>
                      </a:r>
                      <a:r>
                        <a:rPr lang="en-US" sz="1000" b="1" spc="-90" dirty="0">
                          <a:solidFill>
                            <a:srgbClr val="4292B1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lang="en-US" sz="1000" b="1" spc="-50" dirty="0">
                          <a:solidFill>
                            <a:srgbClr val="4292B1"/>
                          </a:solidFill>
                          <a:latin typeface="Arial Black"/>
                          <a:cs typeface="Arial Black"/>
                        </a:rPr>
                        <a:t>Agility</a:t>
                      </a:r>
                      <a:endParaRPr lang="en-US" sz="1000" dirty="0">
                        <a:latin typeface="Arial Black"/>
                        <a:cs typeface="Arial Black"/>
                      </a:endParaRPr>
                    </a:p>
                    <a:p>
                      <a:pPr marL="88900">
                        <a:lnSpc>
                          <a:spcPts val="595"/>
                        </a:lnSpc>
                      </a:pPr>
                      <a:endParaRPr lang="en-US" sz="1000" b="1" spc="-35" dirty="0">
                        <a:solidFill>
                          <a:srgbClr val="4292B1"/>
                        </a:solidFill>
                        <a:latin typeface="Arial Black"/>
                        <a:cs typeface="Arial Black"/>
                      </a:endParaRPr>
                    </a:p>
                    <a:p>
                      <a:pPr marL="88900">
                        <a:lnSpc>
                          <a:spcPts val="595"/>
                        </a:lnSpc>
                      </a:pPr>
                      <a:r>
                        <a:rPr lang="en-US" sz="1000" b="1" spc="-35" dirty="0">
                          <a:solidFill>
                            <a:srgbClr val="4292B1"/>
                          </a:solidFill>
                          <a:latin typeface="Arial Black"/>
                          <a:cs typeface="Arial Black"/>
                        </a:rPr>
                        <a:t>3 </a:t>
                      </a:r>
                      <a:r>
                        <a:rPr lang="en-US" sz="1000" b="1" spc="-45" dirty="0">
                          <a:solidFill>
                            <a:srgbClr val="4292B1"/>
                          </a:solidFill>
                          <a:latin typeface="Arial Black"/>
                          <a:cs typeface="Arial Black"/>
                        </a:rPr>
                        <a:t>WEEK </a:t>
                      </a:r>
                      <a:r>
                        <a:rPr lang="en-US" sz="1000" b="1" spc="-55" dirty="0">
                          <a:solidFill>
                            <a:srgbClr val="4292B1"/>
                          </a:solidFill>
                          <a:latin typeface="Arial Black"/>
                          <a:cs typeface="Arial Black"/>
                        </a:rPr>
                        <a:t>EXPERIENCE </a:t>
                      </a:r>
                      <a:r>
                        <a:rPr lang="en-US" sz="1000" b="1" dirty="0">
                          <a:solidFill>
                            <a:srgbClr val="4292B1"/>
                          </a:solidFill>
                          <a:latin typeface="Arial Black"/>
                          <a:cs typeface="Arial Black"/>
                        </a:rPr>
                        <a:t>| </a:t>
                      </a:r>
                      <a:r>
                        <a:rPr lang="en-US" sz="1000" b="1" u="sng" spc="-50" dirty="0">
                          <a:solidFill>
                            <a:srgbClr val="4292B1"/>
                          </a:solidFill>
                          <a:latin typeface="Arial Black"/>
                          <a:cs typeface="Arial Black"/>
                          <a:hlinkClick r:id="rId6"/>
                        </a:rPr>
                        <a:t>LEARN</a:t>
                      </a:r>
                      <a:r>
                        <a:rPr lang="en-US" sz="1000" b="1" u="sng" spc="-105" dirty="0">
                          <a:solidFill>
                            <a:srgbClr val="4292B1"/>
                          </a:solidFill>
                          <a:latin typeface="Arial Black"/>
                          <a:cs typeface="Arial Black"/>
                          <a:hlinkClick r:id="rId6"/>
                        </a:rPr>
                        <a:t> </a:t>
                      </a:r>
                      <a:r>
                        <a:rPr lang="en-US" sz="1000" b="1" u="sng" spc="-50" dirty="0">
                          <a:solidFill>
                            <a:srgbClr val="4292B1"/>
                          </a:solidFill>
                          <a:latin typeface="Arial Black"/>
                          <a:cs typeface="Arial Black"/>
                          <a:hlinkClick r:id="rId6"/>
                        </a:rPr>
                        <a:t>MORE</a:t>
                      </a:r>
                      <a:endParaRPr lang="en-US" sz="1000" dirty="0">
                        <a:latin typeface="Arial Black"/>
                        <a:cs typeface="Arial Black"/>
                      </a:endParaRPr>
                    </a:p>
                    <a:p>
                      <a:endParaRPr lang="en-US" sz="16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88900">
                        <a:lnSpc>
                          <a:spcPts val="835"/>
                        </a:lnSpc>
                        <a:spcBef>
                          <a:spcPts val="570"/>
                        </a:spcBef>
                      </a:pPr>
                      <a:endParaRPr lang="en-US" sz="1000" b="1" spc="-75" dirty="0">
                        <a:solidFill>
                          <a:srgbClr val="A20F35"/>
                        </a:solidFill>
                        <a:latin typeface="Arial Black"/>
                        <a:cs typeface="Arial Black"/>
                      </a:endParaRPr>
                    </a:p>
                    <a:p>
                      <a:pPr marL="88900">
                        <a:lnSpc>
                          <a:spcPts val="835"/>
                        </a:lnSpc>
                        <a:spcBef>
                          <a:spcPts val="570"/>
                        </a:spcBef>
                      </a:pPr>
                      <a:r>
                        <a:rPr lang="en-US" sz="1000" b="1" spc="-75" dirty="0">
                          <a:solidFill>
                            <a:srgbClr val="A20F35"/>
                          </a:solidFill>
                          <a:latin typeface="Arial Black"/>
                          <a:cs typeface="Arial Black"/>
                        </a:rPr>
                        <a:t>Communicating Persuasively </a:t>
                      </a:r>
                      <a:r>
                        <a:rPr lang="en-US" sz="1000" b="1" spc="-150" dirty="0">
                          <a:solidFill>
                            <a:srgbClr val="A20F35"/>
                          </a:solidFill>
                          <a:latin typeface="Arial Black"/>
                          <a:cs typeface="Arial Black"/>
                        </a:rPr>
                        <a:t>&amp;  </a:t>
                      </a:r>
                      <a:r>
                        <a:rPr lang="en-US" sz="1000" b="1" spc="-60" dirty="0">
                          <a:solidFill>
                            <a:srgbClr val="A20F35"/>
                          </a:solidFill>
                          <a:latin typeface="Arial Black"/>
                          <a:cs typeface="Arial Black"/>
                        </a:rPr>
                        <a:t>Building</a:t>
                      </a:r>
                      <a:r>
                        <a:rPr lang="en-US" sz="1000" b="1" spc="95" dirty="0">
                          <a:solidFill>
                            <a:srgbClr val="A20F35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lang="en-US" sz="1000" b="1" spc="-80" dirty="0">
                          <a:solidFill>
                            <a:srgbClr val="A20F35"/>
                          </a:solidFill>
                          <a:latin typeface="Arial Black"/>
                          <a:cs typeface="Arial Black"/>
                        </a:rPr>
                        <a:t>Trust</a:t>
                      </a:r>
                      <a:endParaRPr lang="en-US" sz="1000" dirty="0">
                        <a:latin typeface="Arial Black"/>
                        <a:cs typeface="Arial Black"/>
                      </a:endParaRPr>
                    </a:p>
                    <a:p>
                      <a:pPr marL="88900">
                        <a:lnSpc>
                          <a:spcPts val="595"/>
                        </a:lnSpc>
                      </a:pPr>
                      <a:endParaRPr lang="en-US" sz="1000" b="1" spc="-35" dirty="0">
                        <a:solidFill>
                          <a:srgbClr val="A20F35"/>
                        </a:solidFill>
                        <a:latin typeface="Arial Black"/>
                        <a:cs typeface="Arial Black"/>
                      </a:endParaRPr>
                    </a:p>
                    <a:p>
                      <a:pPr marL="88900">
                        <a:lnSpc>
                          <a:spcPts val="595"/>
                        </a:lnSpc>
                      </a:pPr>
                      <a:r>
                        <a:rPr lang="en-US" sz="1000" b="1" spc="-35" dirty="0">
                          <a:solidFill>
                            <a:srgbClr val="A20F35"/>
                          </a:solidFill>
                          <a:latin typeface="Arial Black"/>
                          <a:cs typeface="Arial Black"/>
                        </a:rPr>
                        <a:t>1 </a:t>
                      </a:r>
                      <a:r>
                        <a:rPr lang="en-US" sz="1000" b="1" spc="-45" dirty="0">
                          <a:solidFill>
                            <a:srgbClr val="A20F35"/>
                          </a:solidFill>
                          <a:latin typeface="Arial Black"/>
                          <a:cs typeface="Arial Black"/>
                        </a:rPr>
                        <a:t>WEEK </a:t>
                      </a:r>
                      <a:r>
                        <a:rPr lang="en-US" sz="1000" b="1" spc="-55" dirty="0">
                          <a:solidFill>
                            <a:srgbClr val="A20F35"/>
                          </a:solidFill>
                          <a:latin typeface="Arial Black"/>
                          <a:cs typeface="Arial Black"/>
                        </a:rPr>
                        <a:t>EXPERIENCE </a:t>
                      </a:r>
                      <a:r>
                        <a:rPr lang="en-US" sz="1000" b="1" dirty="0">
                          <a:solidFill>
                            <a:srgbClr val="A20F35"/>
                          </a:solidFill>
                          <a:latin typeface="Arial Black"/>
                          <a:cs typeface="Arial Black"/>
                        </a:rPr>
                        <a:t>| </a:t>
                      </a:r>
                      <a:r>
                        <a:rPr lang="en-US" sz="1000" b="1" u="sng" spc="-50" dirty="0">
                          <a:solidFill>
                            <a:srgbClr val="A20F35"/>
                          </a:solidFill>
                          <a:latin typeface="Arial Black"/>
                          <a:cs typeface="Arial Black"/>
                          <a:hlinkClick r:id="rId7"/>
                        </a:rPr>
                        <a:t>LEARN</a:t>
                      </a:r>
                      <a:r>
                        <a:rPr lang="en-US" sz="1000" b="1" u="sng" spc="-105" dirty="0">
                          <a:solidFill>
                            <a:srgbClr val="A20F35"/>
                          </a:solidFill>
                          <a:latin typeface="Arial Black"/>
                          <a:cs typeface="Arial Black"/>
                          <a:hlinkClick r:id="rId7"/>
                        </a:rPr>
                        <a:t> </a:t>
                      </a:r>
                      <a:r>
                        <a:rPr lang="en-US" sz="1000" b="1" u="sng" spc="-50" dirty="0">
                          <a:solidFill>
                            <a:srgbClr val="A20F35"/>
                          </a:solidFill>
                          <a:latin typeface="Arial Black"/>
                          <a:cs typeface="Arial Black"/>
                          <a:hlinkClick r:id="rId7"/>
                        </a:rPr>
                        <a:t>MORE</a:t>
                      </a:r>
                      <a:endParaRPr lang="en-US" sz="1000" dirty="0">
                        <a:latin typeface="Arial Black"/>
                        <a:cs typeface="Arial Black"/>
                      </a:endParaRPr>
                    </a:p>
                    <a:p>
                      <a:pPr marL="88900">
                        <a:lnSpc>
                          <a:spcPts val="835"/>
                        </a:lnSpc>
                        <a:spcBef>
                          <a:spcPts val="590"/>
                        </a:spcBef>
                      </a:pPr>
                      <a:endParaRPr lang="en-US" sz="1000" b="1" spc="-55" dirty="0">
                        <a:solidFill>
                          <a:srgbClr val="A20F35"/>
                        </a:solidFill>
                        <a:latin typeface="Arial Black"/>
                        <a:cs typeface="Arial Black"/>
                      </a:endParaRPr>
                    </a:p>
                    <a:p>
                      <a:pPr marL="88900">
                        <a:lnSpc>
                          <a:spcPts val="835"/>
                        </a:lnSpc>
                        <a:spcBef>
                          <a:spcPts val="590"/>
                        </a:spcBef>
                      </a:pPr>
                      <a:endParaRPr lang="en-US" sz="1000" b="1" spc="-55" dirty="0">
                        <a:solidFill>
                          <a:srgbClr val="A20F35"/>
                        </a:solidFill>
                        <a:latin typeface="Arial Black"/>
                        <a:cs typeface="Arial Black"/>
                      </a:endParaRPr>
                    </a:p>
                    <a:p>
                      <a:pPr marL="88900">
                        <a:lnSpc>
                          <a:spcPts val="835"/>
                        </a:lnSpc>
                        <a:spcBef>
                          <a:spcPts val="590"/>
                        </a:spcBef>
                      </a:pPr>
                      <a:r>
                        <a:rPr lang="en-US" sz="1000" b="1" spc="-55" dirty="0">
                          <a:solidFill>
                            <a:srgbClr val="A20F35"/>
                          </a:solidFill>
                          <a:latin typeface="Arial Black"/>
                          <a:cs typeface="Arial Black"/>
                        </a:rPr>
                        <a:t>Optimizing</a:t>
                      </a:r>
                      <a:r>
                        <a:rPr lang="en-US" sz="1000" b="1" spc="-75" dirty="0">
                          <a:solidFill>
                            <a:srgbClr val="A20F35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lang="en-US" sz="1000" b="1" spc="-65" dirty="0">
                          <a:solidFill>
                            <a:srgbClr val="A20F35"/>
                          </a:solidFill>
                          <a:latin typeface="Arial Black"/>
                          <a:cs typeface="Arial Black"/>
                        </a:rPr>
                        <a:t>Self-Awareness</a:t>
                      </a:r>
                      <a:endParaRPr lang="en-US" sz="1000" dirty="0">
                        <a:latin typeface="Arial Black"/>
                        <a:cs typeface="Arial Black"/>
                      </a:endParaRPr>
                    </a:p>
                    <a:p>
                      <a:pPr marL="88900">
                        <a:lnSpc>
                          <a:spcPts val="595"/>
                        </a:lnSpc>
                      </a:pPr>
                      <a:endParaRPr lang="en-US" sz="1000" b="1" spc="-35" dirty="0">
                        <a:solidFill>
                          <a:srgbClr val="A20F35"/>
                        </a:solidFill>
                        <a:latin typeface="Arial Black"/>
                        <a:cs typeface="Arial Black"/>
                      </a:endParaRPr>
                    </a:p>
                    <a:p>
                      <a:pPr marL="88900">
                        <a:lnSpc>
                          <a:spcPts val="595"/>
                        </a:lnSpc>
                      </a:pPr>
                      <a:r>
                        <a:rPr lang="en-US" sz="1000" b="1" spc="-35" dirty="0">
                          <a:solidFill>
                            <a:srgbClr val="A20F35"/>
                          </a:solidFill>
                          <a:latin typeface="Arial Black"/>
                          <a:cs typeface="Arial Black"/>
                        </a:rPr>
                        <a:t>1 </a:t>
                      </a:r>
                      <a:r>
                        <a:rPr lang="en-US" sz="1000" b="1" spc="-45" dirty="0">
                          <a:solidFill>
                            <a:srgbClr val="A20F35"/>
                          </a:solidFill>
                          <a:latin typeface="Arial Black"/>
                          <a:cs typeface="Arial Black"/>
                        </a:rPr>
                        <a:t>WEEK </a:t>
                      </a:r>
                      <a:r>
                        <a:rPr lang="en-US" sz="1000" b="1" spc="-55" dirty="0">
                          <a:solidFill>
                            <a:srgbClr val="A20F35"/>
                          </a:solidFill>
                          <a:latin typeface="Arial Black"/>
                          <a:cs typeface="Arial Black"/>
                        </a:rPr>
                        <a:t>EXPERIENCE </a:t>
                      </a:r>
                      <a:r>
                        <a:rPr lang="en-US" sz="1000" b="1" dirty="0">
                          <a:solidFill>
                            <a:srgbClr val="A20F35"/>
                          </a:solidFill>
                          <a:latin typeface="Arial Black"/>
                          <a:cs typeface="Arial Black"/>
                        </a:rPr>
                        <a:t>| </a:t>
                      </a:r>
                      <a:r>
                        <a:rPr lang="en-US" sz="1000" b="1" u="sng" spc="-50" dirty="0">
                          <a:solidFill>
                            <a:srgbClr val="A20F35"/>
                          </a:solidFill>
                          <a:latin typeface="Arial Black"/>
                          <a:cs typeface="Arial Black"/>
                          <a:hlinkClick r:id="rId8"/>
                        </a:rPr>
                        <a:t>LEARN</a:t>
                      </a:r>
                      <a:r>
                        <a:rPr lang="en-US" sz="1000" b="1" u="sng" spc="-105" dirty="0">
                          <a:solidFill>
                            <a:srgbClr val="A20F35"/>
                          </a:solidFill>
                          <a:latin typeface="Arial Black"/>
                          <a:cs typeface="Arial Black"/>
                          <a:hlinkClick r:id="rId8"/>
                        </a:rPr>
                        <a:t> </a:t>
                      </a:r>
                      <a:r>
                        <a:rPr lang="en-US" sz="1000" b="1" u="sng" spc="-50" dirty="0">
                          <a:solidFill>
                            <a:srgbClr val="A20F35"/>
                          </a:solidFill>
                          <a:latin typeface="Arial Black"/>
                          <a:cs typeface="Arial Black"/>
                          <a:hlinkClick r:id="rId8"/>
                        </a:rPr>
                        <a:t>MORE</a:t>
                      </a:r>
                      <a:endParaRPr lang="en-US" sz="1000" dirty="0">
                        <a:latin typeface="Arial Black"/>
                        <a:cs typeface="Arial Black"/>
                      </a:endParaRPr>
                    </a:p>
                    <a:p>
                      <a:endParaRPr lang="en-US" sz="16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4156257"/>
                  </a:ext>
                </a:extLst>
              </a:tr>
              <a:tr h="662658">
                <a:tc>
                  <a:txBody>
                    <a:bodyPr/>
                    <a:lstStyle/>
                    <a:p>
                      <a:pPr marL="88900">
                        <a:lnSpc>
                          <a:spcPts val="835"/>
                        </a:lnSpc>
                        <a:spcBef>
                          <a:spcPts val="570"/>
                        </a:spcBef>
                      </a:pPr>
                      <a:endParaRPr lang="en-US" sz="1000" b="1" spc="-65" dirty="0">
                        <a:solidFill>
                          <a:srgbClr val="3B6A99"/>
                        </a:solidFill>
                        <a:latin typeface="Arial Black"/>
                        <a:cs typeface="Arial Black"/>
                      </a:endParaRPr>
                    </a:p>
                    <a:p>
                      <a:pPr marL="88900">
                        <a:lnSpc>
                          <a:spcPts val="835"/>
                        </a:lnSpc>
                        <a:spcBef>
                          <a:spcPts val="570"/>
                        </a:spcBef>
                      </a:pPr>
                      <a:r>
                        <a:rPr lang="en-US" sz="1000" b="1" spc="-65" dirty="0">
                          <a:solidFill>
                            <a:srgbClr val="3B6A99"/>
                          </a:solidFill>
                          <a:latin typeface="Arial Black"/>
                          <a:cs typeface="Arial Black"/>
                        </a:rPr>
                        <a:t>Selling </a:t>
                      </a:r>
                      <a:r>
                        <a:rPr lang="en-US" sz="1000" b="1" spc="-60" dirty="0">
                          <a:solidFill>
                            <a:srgbClr val="3B6A99"/>
                          </a:solidFill>
                          <a:latin typeface="Arial Black"/>
                          <a:cs typeface="Arial Black"/>
                        </a:rPr>
                        <a:t>Through </a:t>
                      </a:r>
                      <a:r>
                        <a:rPr lang="en-US" sz="1000" b="1" spc="-75" dirty="0">
                          <a:solidFill>
                            <a:srgbClr val="3B6A99"/>
                          </a:solidFill>
                          <a:latin typeface="Arial Black"/>
                          <a:cs typeface="Arial Black"/>
                        </a:rPr>
                        <a:t>Customer</a:t>
                      </a:r>
                      <a:r>
                        <a:rPr lang="en-US" sz="1000" b="1" spc="-20" dirty="0">
                          <a:solidFill>
                            <a:srgbClr val="3B6A99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lang="en-US" sz="1000" b="1" spc="-70" dirty="0">
                          <a:solidFill>
                            <a:srgbClr val="3B6A99"/>
                          </a:solidFill>
                          <a:latin typeface="Arial Black"/>
                          <a:cs typeface="Arial Black"/>
                        </a:rPr>
                        <a:t>Centricity</a:t>
                      </a:r>
                      <a:endParaRPr lang="en-US" sz="1000" dirty="0">
                        <a:latin typeface="Arial Black"/>
                        <a:cs typeface="Arial Black"/>
                      </a:endParaRPr>
                    </a:p>
                    <a:p>
                      <a:pPr marL="88900">
                        <a:lnSpc>
                          <a:spcPts val="595"/>
                        </a:lnSpc>
                      </a:pPr>
                      <a:endParaRPr lang="en-US" sz="1000" b="1" spc="-35" dirty="0">
                        <a:solidFill>
                          <a:srgbClr val="3B6A99"/>
                        </a:solidFill>
                        <a:latin typeface="Arial Black"/>
                        <a:cs typeface="Arial Black"/>
                      </a:endParaRPr>
                    </a:p>
                    <a:p>
                      <a:pPr marL="88900">
                        <a:lnSpc>
                          <a:spcPts val="595"/>
                        </a:lnSpc>
                      </a:pPr>
                      <a:r>
                        <a:rPr lang="en-US" sz="1000" b="1" spc="-35" dirty="0">
                          <a:solidFill>
                            <a:srgbClr val="3B6A99"/>
                          </a:solidFill>
                          <a:latin typeface="Arial Black"/>
                          <a:cs typeface="Arial Black"/>
                        </a:rPr>
                        <a:t>3 </a:t>
                      </a:r>
                      <a:r>
                        <a:rPr lang="en-US" sz="1000" b="1" spc="-45" dirty="0">
                          <a:solidFill>
                            <a:srgbClr val="3B6A99"/>
                          </a:solidFill>
                          <a:latin typeface="Arial Black"/>
                          <a:cs typeface="Arial Black"/>
                        </a:rPr>
                        <a:t>WEEK </a:t>
                      </a:r>
                      <a:r>
                        <a:rPr lang="en-US" sz="1000" b="1" spc="-55" dirty="0">
                          <a:solidFill>
                            <a:srgbClr val="3B6A99"/>
                          </a:solidFill>
                          <a:latin typeface="Arial Black"/>
                          <a:cs typeface="Arial Black"/>
                        </a:rPr>
                        <a:t>EXPERIENCE </a:t>
                      </a:r>
                      <a:r>
                        <a:rPr lang="en-US" sz="1000" b="1" dirty="0">
                          <a:solidFill>
                            <a:srgbClr val="3B6A99"/>
                          </a:solidFill>
                          <a:latin typeface="Arial Black"/>
                          <a:cs typeface="Arial Black"/>
                        </a:rPr>
                        <a:t>| </a:t>
                      </a:r>
                      <a:r>
                        <a:rPr lang="en-US" sz="1000" b="1" u="sng" spc="-50" dirty="0">
                          <a:solidFill>
                            <a:srgbClr val="3B6A99"/>
                          </a:solidFill>
                          <a:latin typeface="Arial Black"/>
                          <a:cs typeface="Arial Black"/>
                          <a:hlinkClick r:id="rId9"/>
                        </a:rPr>
                        <a:t>LEARN</a:t>
                      </a:r>
                      <a:r>
                        <a:rPr lang="en-US" sz="1000" b="1" u="sng" spc="-105" dirty="0">
                          <a:solidFill>
                            <a:srgbClr val="3B6A99"/>
                          </a:solidFill>
                          <a:latin typeface="Arial Black"/>
                          <a:cs typeface="Arial Black"/>
                          <a:hlinkClick r:id="rId9"/>
                        </a:rPr>
                        <a:t> </a:t>
                      </a:r>
                      <a:r>
                        <a:rPr lang="en-US" sz="1000" b="1" u="sng" spc="-50" dirty="0">
                          <a:solidFill>
                            <a:srgbClr val="3B6A99"/>
                          </a:solidFill>
                          <a:latin typeface="Arial Black"/>
                          <a:cs typeface="Arial Black"/>
                          <a:hlinkClick r:id="rId9"/>
                        </a:rPr>
                        <a:t>MORE</a:t>
                      </a:r>
                      <a:endParaRPr lang="en-US" sz="16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8900">
                        <a:lnSpc>
                          <a:spcPts val="835"/>
                        </a:lnSpc>
                        <a:spcBef>
                          <a:spcPts val="570"/>
                        </a:spcBef>
                      </a:pPr>
                      <a:endParaRPr lang="en-US" sz="1000" b="1" spc="-65" dirty="0">
                        <a:solidFill>
                          <a:srgbClr val="A20F35"/>
                        </a:solidFill>
                        <a:latin typeface="Arial Black"/>
                        <a:cs typeface="Arial Black"/>
                      </a:endParaRPr>
                    </a:p>
                    <a:p>
                      <a:pPr marL="88900">
                        <a:lnSpc>
                          <a:spcPts val="835"/>
                        </a:lnSpc>
                        <a:spcBef>
                          <a:spcPts val="570"/>
                        </a:spcBef>
                      </a:pPr>
                      <a:r>
                        <a:rPr lang="en-US" sz="1000" b="1" spc="-65" dirty="0">
                          <a:solidFill>
                            <a:srgbClr val="A20F35"/>
                          </a:solidFill>
                          <a:latin typeface="Arial Black"/>
                          <a:cs typeface="Arial Black"/>
                        </a:rPr>
                        <a:t>Maximizing Operational</a:t>
                      </a:r>
                      <a:r>
                        <a:rPr lang="en-US" sz="1000" b="1" spc="-90" dirty="0">
                          <a:solidFill>
                            <a:srgbClr val="A20F35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lang="en-US" sz="1000" b="1" spc="-75" dirty="0">
                          <a:solidFill>
                            <a:srgbClr val="A20F35"/>
                          </a:solidFill>
                          <a:latin typeface="Arial Black"/>
                          <a:cs typeface="Arial Black"/>
                        </a:rPr>
                        <a:t>Effectiveness</a:t>
                      </a:r>
                      <a:endParaRPr lang="en-US" sz="1000" dirty="0">
                        <a:latin typeface="Arial Black"/>
                        <a:cs typeface="Arial Black"/>
                      </a:endParaRPr>
                    </a:p>
                    <a:p>
                      <a:pPr marL="88900">
                        <a:lnSpc>
                          <a:spcPts val="595"/>
                        </a:lnSpc>
                      </a:pPr>
                      <a:endParaRPr lang="en-US" sz="1000" b="1" spc="-35" dirty="0">
                        <a:solidFill>
                          <a:srgbClr val="A20F35"/>
                        </a:solidFill>
                        <a:latin typeface="Arial Black"/>
                        <a:cs typeface="Arial Black"/>
                      </a:endParaRPr>
                    </a:p>
                    <a:p>
                      <a:pPr marL="88900">
                        <a:lnSpc>
                          <a:spcPts val="595"/>
                        </a:lnSpc>
                      </a:pPr>
                      <a:r>
                        <a:rPr lang="en-US" sz="1000" b="1" spc="-35" dirty="0">
                          <a:solidFill>
                            <a:srgbClr val="A20F35"/>
                          </a:solidFill>
                          <a:latin typeface="Arial Black"/>
                          <a:cs typeface="Arial Black"/>
                        </a:rPr>
                        <a:t>3 </a:t>
                      </a:r>
                      <a:r>
                        <a:rPr lang="en-US" sz="1000" b="1" spc="-45" dirty="0">
                          <a:solidFill>
                            <a:srgbClr val="A20F35"/>
                          </a:solidFill>
                          <a:latin typeface="Arial Black"/>
                          <a:cs typeface="Arial Black"/>
                        </a:rPr>
                        <a:t>WEEK</a:t>
                      </a:r>
                      <a:r>
                        <a:rPr lang="en-US" sz="1000" b="1" spc="-120" dirty="0">
                          <a:solidFill>
                            <a:srgbClr val="A20F35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lang="en-US" sz="1000" b="1" spc="-55" dirty="0">
                          <a:solidFill>
                            <a:srgbClr val="A20F35"/>
                          </a:solidFill>
                          <a:latin typeface="Arial Black"/>
                          <a:cs typeface="Arial Black"/>
                        </a:rPr>
                        <a:t>EXPERIENCE</a:t>
                      </a:r>
                      <a:endParaRPr lang="en-US" sz="1000" dirty="0">
                        <a:latin typeface="Arial Black"/>
                        <a:cs typeface="Arial Black"/>
                      </a:endParaRPr>
                    </a:p>
                    <a:p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32471"/>
                  </a:ext>
                </a:extLst>
              </a:tr>
              <a:tr h="737050">
                <a:tc>
                  <a:txBody>
                    <a:bodyPr/>
                    <a:lstStyle/>
                    <a:p>
                      <a:pPr marL="76200">
                        <a:lnSpc>
                          <a:spcPts val="835"/>
                        </a:lnSpc>
                        <a:spcBef>
                          <a:spcPts val="570"/>
                        </a:spcBef>
                      </a:pPr>
                      <a:endParaRPr lang="en-US" sz="1000" b="1" spc="-50" dirty="0">
                        <a:solidFill>
                          <a:srgbClr val="214078"/>
                        </a:solidFill>
                        <a:latin typeface="Arial Black"/>
                        <a:cs typeface="Arial Black"/>
                      </a:endParaRPr>
                    </a:p>
                    <a:p>
                      <a:pPr marL="76200">
                        <a:lnSpc>
                          <a:spcPts val="835"/>
                        </a:lnSpc>
                        <a:spcBef>
                          <a:spcPts val="570"/>
                        </a:spcBef>
                      </a:pPr>
                      <a:endParaRPr lang="en-US" sz="1000" b="1" spc="-50" dirty="0">
                        <a:solidFill>
                          <a:srgbClr val="214078"/>
                        </a:solidFill>
                        <a:latin typeface="Arial Black"/>
                        <a:cs typeface="Arial Black"/>
                      </a:endParaRPr>
                    </a:p>
                    <a:p>
                      <a:pPr marL="76200">
                        <a:lnSpc>
                          <a:spcPts val="835"/>
                        </a:lnSpc>
                        <a:spcBef>
                          <a:spcPts val="570"/>
                        </a:spcBef>
                      </a:pPr>
                      <a:r>
                        <a:rPr lang="en-US" sz="1000" b="1" spc="-50" dirty="0">
                          <a:solidFill>
                            <a:srgbClr val="214078"/>
                          </a:solidFill>
                          <a:latin typeface="Arial Black"/>
                          <a:cs typeface="Arial Black"/>
                        </a:rPr>
                        <a:t>Driving </a:t>
                      </a:r>
                      <a:r>
                        <a:rPr lang="en-US" sz="1000" b="1" spc="-55" dirty="0">
                          <a:solidFill>
                            <a:srgbClr val="214078"/>
                          </a:solidFill>
                          <a:latin typeface="Arial Black"/>
                          <a:cs typeface="Arial Black"/>
                        </a:rPr>
                        <a:t>Digital</a:t>
                      </a:r>
                      <a:r>
                        <a:rPr lang="en-US" sz="1000" b="1" spc="-80" dirty="0">
                          <a:solidFill>
                            <a:srgbClr val="214078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lang="en-US" sz="1000" b="1" spc="-70" dirty="0">
                          <a:solidFill>
                            <a:srgbClr val="214078"/>
                          </a:solidFill>
                          <a:latin typeface="Arial Black"/>
                          <a:cs typeface="Arial Black"/>
                        </a:rPr>
                        <a:t>Transformation</a:t>
                      </a:r>
                      <a:endParaRPr lang="en-US" sz="1000" dirty="0">
                        <a:latin typeface="Arial Black"/>
                        <a:cs typeface="Arial Black"/>
                      </a:endParaRPr>
                    </a:p>
                    <a:p>
                      <a:pPr marL="76200">
                        <a:lnSpc>
                          <a:spcPts val="595"/>
                        </a:lnSpc>
                      </a:pPr>
                      <a:endParaRPr lang="en-US" sz="1000" b="1" spc="-35" dirty="0">
                        <a:solidFill>
                          <a:srgbClr val="214078"/>
                        </a:solidFill>
                        <a:latin typeface="Arial Black"/>
                        <a:cs typeface="Arial Black"/>
                      </a:endParaRPr>
                    </a:p>
                    <a:p>
                      <a:pPr marL="76200">
                        <a:lnSpc>
                          <a:spcPts val="595"/>
                        </a:lnSpc>
                      </a:pPr>
                      <a:r>
                        <a:rPr lang="en-US" sz="1000" b="1" spc="-35" dirty="0">
                          <a:solidFill>
                            <a:srgbClr val="214078"/>
                          </a:solidFill>
                          <a:latin typeface="Arial Black"/>
                          <a:cs typeface="Arial Black"/>
                        </a:rPr>
                        <a:t>3 </a:t>
                      </a:r>
                      <a:r>
                        <a:rPr lang="en-US" sz="1000" b="1" spc="-45" dirty="0">
                          <a:solidFill>
                            <a:srgbClr val="214078"/>
                          </a:solidFill>
                          <a:latin typeface="Arial Black"/>
                          <a:cs typeface="Arial Black"/>
                        </a:rPr>
                        <a:t>WEEK </a:t>
                      </a:r>
                      <a:r>
                        <a:rPr lang="en-US" sz="1000" b="1" spc="-55" dirty="0">
                          <a:solidFill>
                            <a:srgbClr val="214078"/>
                          </a:solidFill>
                          <a:latin typeface="Arial Black"/>
                          <a:cs typeface="Arial Black"/>
                        </a:rPr>
                        <a:t>EXPERIENCE </a:t>
                      </a:r>
                      <a:r>
                        <a:rPr lang="en-US" sz="1000" b="1" dirty="0">
                          <a:solidFill>
                            <a:srgbClr val="214078"/>
                          </a:solidFill>
                          <a:latin typeface="Arial Black"/>
                          <a:cs typeface="Arial Black"/>
                        </a:rPr>
                        <a:t>| </a:t>
                      </a:r>
                      <a:r>
                        <a:rPr lang="en-US" sz="1000" b="1" u="sng" spc="-50" dirty="0">
                          <a:solidFill>
                            <a:srgbClr val="214078"/>
                          </a:solidFill>
                          <a:latin typeface="Arial Black"/>
                          <a:cs typeface="Arial Black"/>
                          <a:hlinkClick r:id="rId10"/>
                        </a:rPr>
                        <a:t>LEARN</a:t>
                      </a:r>
                      <a:r>
                        <a:rPr lang="en-US" sz="1000" b="1" u="sng" spc="-105" dirty="0">
                          <a:solidFill>
                            <a:srgbClr val="214078"/>
                          </a:solidFill>
                          <a:latin typeface="Arial Black"/>
                          <a:cs typeface="Arial Black"/>
                          <a:hlinkClick r:id="rId10"/>
                        </a:rPr>
                        <a:t> </a:t>
                      </a:r>
                      <a:r>
                        <a:rPr lang="en-US" sz="1000" b="1" u="sng" spc="-50" dirty="0">
                          <a:solidFill>
                            <a:srgbClr val="214078"/>
                          </a:solidFill>
                          <a:latin typeface="Arial Black"/>
                          <a:cs typeface="Arial Black"/>
                          <a:hlinkClick r:id="rId10"/>
                        </a:rPr>
                        <a:t>MORE</a:t>
                      </a:r>
                      <a:endParaRPr lang="en-US" sz="1000" dirty="0">
                        <a:latin typeface="Arial Black"/>
                        <a:cs typeface="Arial Black"/>
                      </a:endParaRPr>
                    </a:p>
                    <a:p>
                      <a:endParaRPr lang="en-US" sz="16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76200">
                        <a:lnSpc>
                          <a:spcPts val="835"/>
                        </a:lnSpc>
                        <a:spcBef>
                          <a:spcPts val="570"/>
                        </a:spcBef>
                      </a:pPr>
                      <a:endParaRPr lang="en-US" sz="1000" b="1" spc="-65" dirty="0">
                        <a:solidFill>
                          <a:srgbClr val="214078"/>
                        </a:solidFill>
                        <a:latin typeface="Arial Black"/>
                        <a:cs typeface="Arial Black"/>
                      </a:endParaRPr>
                    </a:p>
                    <a:p>
                      <a:pPr marL="76200">
                        <a:lnSpc>
                          <a:spcPts val="835"/>
                        </a:lnSpc>
                        <a:spcBef>
                          <a:spcPts val="570"/>
                        </a:spcBef>
                      </a:pPr>
                      <a:r>
                        <a:rPr lang="en-US" sz="1000" b="1" spc="-65" dirty="0">
                          <a:solidFill>
                            <a:srgbClr val="214078"/>
                          </a:solidFill>
                          <a:latin typeface="Arial Black"/>
                          <a:cs typeface="Arial Black"/>
                        </a:rPr>
                        <a:t>Strengthening Workplace</a:t>
                      </a:r>
                      <a:r>
                        <a:rPr lang="en-US" sz="1000" b="1" spc="-40" dirty="0">
                          <a:solidFill>
                            <a:srgbClr val="214078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lang="en-US" sz="1000" b="1" spc="-65" dirty="0">
                          <a:solidFill>
                            <a:srgbClr val="214078"/>
                          </a:solidFill>
                          <a:latin typeface="Arial Black"/>
                          <a:cs typeface="Arial Black"/>
                        </a:rPr>
                        <a:t>Wellness</a:t>
                      </a:r>
                      <a:endParaRPr lang="en-US" sz="1000" dirty="0">
                        <a:latin typeface="Arial Black"/>
                        <a:cs typeface="Arial Black"/>
                      </a:endParaRPr>
                    </a:p>
                    <a:p>
                      <a:pPr marL="76200">
                        <a:lnSpc>
                          <a:spcPts val="595"/>
                        </a:lnSpc>
                      </a:pPr>
                      <a:endParaRPr lang="en-US" sz="1000" b="1" spc="-35" dirty="0">
                        <a:solidFill>
                          <a:srgbClr val="214078"/>
                        </a:solidFill>
                        <a:latin typeface="Arial Black"/>
                        <a:cs typeface="Arial Black"/>
                      </a:endParaRPr>
                    </a:p>
                    <a:p>
                      <a:pPr marL="76200">
                        <a:lnSpc>
                          <a:spcPts val="595"/>
                        </a:lnSpc>
                      </a:pPr>
                      <a:r>
                        <a:rPr lang="en-US" sz="1000" b="1" spc="-35" dirty="0">
                          <a:solidFill>
                            <a:srgbClr val="214078"/>
                          </a:solidFill>
                          <a:latin typeface="Arial Black"/>
                          <a:cs typeface="Arial Black"/>
                        </a:rPr>
                        <a:t>3 </a:t>
                      </a:r>
                      <a:r>
                        <a:rPr lang="en-US" sz="1000" b="1" spc="-45" dirty="0">
                          <a:solidFill>
                            <a:srgbClr val="214078"/>
                          </a:solidFill>
                          <a:latin typeface="Arial Black"/>
                          <a:cs typeface="Arial Black"/>
                        </a:rPr>
                        <a:t>WEEK </a:t>
                      </a:r>
                      <a:r>
                        <a:rPr lang="en-US" sz="1000" b="1" spc="-55" dirty="0">
                          <a:solidFill>
                            <a:srgbClr val="214078"/>
                          </a:solidFill>
                          <a:latin typeface="Arial Black"/>
                          <a:cs typeface="Arial Black"/>
                        </a:rPr>
                        <a:t>EXPERIENCE </a:t>
                      </a:r>
                      <a:r>
                        <a:rPr lang="en-US" sz="1000" b="1" dirty="0">
                          <a:solidFill>
                            <a:srgbClr val="214078"/>
                          </a:solidFill>
                          <a:latin typeface="Arial Black"/>
                          <a:cs typeface="Arial Black"/>
                        </a:rPr>
                        <a:t>| </a:t>
                      </a:r>
                      <a:r>
                        <a:rPr lang="en-US" sz="1000" b="1" u="sng" spc="-50" dirty="0">
                          <a:solidFill>
                            <a:srgbClr val="214078"/>
                          </a:solidFill>
                          <a:latin typeface="Arial Black"/>
                          <a:cs typeface="Arial Black"/>
                          <a:hlinkClick r:id="rId11"/>
                        </a:rPr>
                        <a:t>LEARN</a:t>
                      </a:r>
                      <a:r>
                        <a:rPr lang="en-US" sz="1000" b="1" u="sng" spc="-105" dirty="0">
                          <a:solidFill>
                            <a:srgbClr val="214078"/>
                          </a:solidFill>
                          <a:latin typeface="Arial Black"/>
                          <a:cs typeface="Arial Black"/>
                          <a:hlinkClick r:id="rId11"/>
                        </a:rPr>
                        <a:t> </a:t>
                      </a:r>
                      <a:r>
                        <a:rPr lang="en-US" sz="1000" b="1" u="sng" spc="-50" dirty="0">
                          <a:solidFill>
                            <a:srgbClr val="214078"/>
                          </a:solidFill>
                          <a:latin typeface="Arial Black"/>
                          <a:cs typeface="Arial Black"/>
                          <a:hlinkClick r:id="rId11"/>
                        </a:rPr>
                        <a:t>MORE</a:t>
                      </a:r>
                      <a:endParaRPr lang="en-US" sz="1000" dirty="0">
                        <a:latin typeface="Arial Black"/>
                        <a:cs typeface="Arial Black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lang="en-US" sz="1000" dirty="0">
                        <a:latin typeface="Times New Roman"/>
                        <a:cs typeface="Times New Roman"/>
                      </a:endParaRPr>
                    </a:p>
                    <a:p>
                      <a:pPr marL="88900">
                        <a:lnSpc>
                          <a:spcPts val="835"/>
                        </a:lnSpc>
                      </a:pPr>
                      <a:endParaRPr lang="en-US" sz="1000" b="1" spc="-65" dirty="0">
                        <a:solidFill>
                          <a:srgbClr val="214078"/>
                        </a:solidFill>
                        <a:latin typeface="Arial Black"/>
                        <a:cs typeface="Arial Black"/>
                      </a:endParaRPr>
                    </a:p>
                    <a:p>
                      <a:pPr marL="88900">
                        <a:lnSpc>
                          <a:spcPts val="835"/>
                        </a:lnSpc>
                      </a:pPr>
                      <a:r>
                        <a:rPr lang="en-US" sz="1000" b="1" spc="-65" dirty="0">
                          <a:solidFill>
                            <a:srgbClr val="214078"/>
                          </a:solidFill>
                          <a:latin typeface="Arial Black"/>
                          <a:cs typeface="Arial Black"/>
                        </a:rPr>
                        <a:t>Achieving </a:t>
                      </a:r>
                      <a:r>
                        <a:rPr lang="en-US" sz="1000" b="1" spc="-75" dirty="0">
                          <a:solidFill>
                            <a:srgbClr val="214078"/>
                          </a:solidFill>
                          <a:latin typeface="Arial Black"/>
                          <a:cs typeface="Arial Black"/>
                        </a:rPr>
                        <a:t>Mental </a:t>
                      </a:r>
                      <a:r>
                        <a:rPr lang="en-US" sz="1000" b="1" spc="-65" dirty="0">
                          <a:solidFill>
                            <a:srgbClr val="214078"/>
                          </a:solidFill>
                          <a:latin typeface="Arial Black"/>
                          <a:cs typeface="Arial Black"/>
                        </a:rPr>
                        <a:t>Flow </a:t>
                      </a:r>
                      <a:r>
                        <a:rPr lang="en-US" sz="1000" b="1" spc="-150" dirty="0">
                          <a:solidFill>
                            <a:srgbClr val="214078"/>
                          </a:solidFill>
                          <a:latin typeface="Arial Black"/>
                          <a:cs typeface="Arial Black"/>
                        </a:rPr>
                        <a:t>&amp; </a:t>
                      </a:r>
                      <a:r>
                        <a:rPr lang="en-US" sz="1000" b="1" spc="-85" dirty="0">
                          <a:solidFill>
                            <a:srgbClr val="214078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lang="en-US" sz="1000" b="1" spc="-60" dirty="0">
                          <a:solidFill>
                            <a:srgbClr val="214078"/>
                          </a:solidFill>
                          <a:latin typeface="Arial Black"/>
                          <a:cs typeface="Arial Black"/>
                        </a:rPr>
                        <a:t>Thriving</a:t>
                      </a:r>
                      <a:endParaRPr lang="en-US" sz="1000" dirty="0">
                        <a:latin typeface="Arial Black"/>
                        <a:cs typeface="Arial Black"/>
                      </a:endParaRPr>
                    </a:p>
                    <a:p>
                      <a:pPr marL="88900">
                        <a:lnSpc>
                          <a:spcPts val="595"/>
                        </a:lnSpc>
                      </a:pPr>
                      <a:endParaRPr lang="en-US" sz="1000" b="1" spc="-35" dirty="0">
                        <a:solidFill>
                          <a:srgbClr val="214078"/>
                        </a:solidFill>
                        <a:latin typeface="Arial Black"/>
                        <a:cs typeface="Arial Black"/>
                      </a:endParaRPr>
                    </a:p>
                    <a:p>
                      <a:pPr marL="88900">
                        <a:lnSpc>
                          <a:spcPts val="595"/>
                        </a:lnSpc>
                      </a:pPr>
                      <a:r>
                        <a:rPr lang="en-US" sz="1000" b="1" spc="-35" dirty="0">
                          <a:solidFill>
                            <a:srgbClr val="214078"/>
                          </a:solidFill>
                          <a:latin typeface="Arial Black"/>
                          <a:cs typeface="Arial Black"/>
                        </a:rPr>
                        <a:t>1 </a:t>
                      </a:r>
                      <a:r>
                        <a:rPr lang="en-US" sz="1000" b="1" spc="-45" dirty="0">
                          <a:solidFill>
                            <a:srgbClr val="214078"/>
                          </a:solidFill>
                          <a:latin typeface="Arial Black"/>
                          <a:cs typeface="Arial Black"/>
                        </a:rPr>
                        <a:t>WEEK </a:t>
                      </a:r>
                      <a:r>
                        <a:rPr lang="en-US" sz="1000" b="1" spc="-55" dirty="0">
                          <a:solidFill>
                            <a:srgbClr val="214078"/>
                          </a:solidFill>
                          <a:latin typeface="Arial Black"/>
                          <a:cs typeface="Arial Black"/>
                        </a:rPr>
                        <a:t>EXPERIENCE </a:t>
                      </a:r>
                      <a:r>
                        <a:rPr lang="en-US" sz="1000" b="1" dirty="0">
                          <a:solidFill>
                            <a:srgbClr val="214078"/>
                          </a:solidFill>
                          <a:latin typeface="Arial Black"/>
                          <a:cs typeface="Arial Black"/>
                        </a:rPr>
                        <a:t>| </a:t>
                      </a:r>
                      <a:r>
                        <a:rPr lang="en-US" sz="1000" b="1" u="sng" spc="-50" dirty="0">
                          <a:solidFill>
                            <a:srgbClr val="214078"/>
                          </a:solidFill>
                          <a:latin typeface="Arial Black"/>
                          <a:cs typeface="Arial Black"/>
                          <a:hlinkClick r:id="rId12"/>
                        </a:rPr>
                        <a:t>LEARN</a:t>
                      </a:r>
                      <a:r>
                        <a:rPr lang="en-US" sz="1000" b="1" u="sng" spc="-105" dirty="0">
                          <a:solidFill>
                            <a:srgbClr val="214078"/>
                          </a:solidFill>
                          <a:latin typeface="Arial Black"/>
                          <a:cs typeface="Arial Black"/>
                          <a:hlinkClick r:id="rId12"/>
                        </a:rPr>
                        <a:t> </a:t>
                      </a:r>
                      <a:r>
                        <a:rPr lang="en-US" sz="1000" b="1" u="sng" spc="-50" dirty="0">
                          <a:solidFill>
                            <a:srgbClr val="214078"/>
                          </a:solidFill>
                          <a:latin typeface="Arial Black"/>
                          <a:cs typeface="Arial Black"/>
                          <a:hlinkClick r:id="rId12"/>
                        </a:rPr>
                        <a:t>MORE</a:t>
                      </a:r>
                      <a:endParaRPr lang="en-US" sz="1000" dirty="0">
                        <a:latin typeface="Arial Black"/>
                        <a:cs typeface="Arial Black"/>
                      </a:endParaRPr>
                    </a:p>
                    <a:p>
                      <a:pPr marL="88900">
                        <a:lnSpc>
                          <a:spcPts val="835"/>
                        </a:lnSpc>
                        <a:spcBef>
                          <a:spcPts val="590"/>
                        </a:spcBef>
                      </a:pPr>
                      <a:endParaRPr lang="en-US" sz="1000" b="1" spc="-60" dirty="0">
                        <a:solidFill>
                          <a:srgbClr val="214078"/>
                        </a:solidFill>
                        <a:latin typeface="Arial Black"/>
                        <a:cs typeface="Arial Black"/>
                      </a:endParaRPr>
                    </a:p>
                    <a:p>
                      <a:pPr marL="88900">
                        <a:lnSpc>
                          <a:spcPts val="835"/>
                        </a:lnSpc>
                        <a:spcBef>
                          <a:spcPts val="590"/>
                        </a:spcBef>
                      </a:pPr>
                      <a:r>
                        <a:rPr lang="en-US" sz="1000" b="1" spc="-60" dirty="0">
                          <a:solidFill>
                            <a:srgbClr val="214078"/>
                          </a:solidFill>
                          <a:latin typeface="Arial Black"/>
                          <a:cs typeface="Arial Black"/>
                        </a:rPr>
                        <a:t>Building </a:t>
                      </a:r>
                      <a:r>
                        <a:rPr lang="en-US" sz="1000" b="1" spc="-80" dirty="0">
                          <a:solidFill>
                            <a:srgbClr val="214078"/>
                          </a:solidFill>
                          <a:latin typeface="Arial Black"/>
                          <a:cs typeface="Arial Black"/>
                        </a:rPr>
                        <a:t>Resilience </a:t>
                      </a:r>
                      <a:r>
                        <a:rPr lang="en-US" sz="1000" b="1" spc="-150" dirty="0">
                          <a:solidFill>
                            <a:srgbClr val="214078"/>
                          </a:solidFill>
                          <a:latin typeface="Arial Black"/>
                          <a:cs typeface="Arial Black"/>
                        </a:rPr>
                        <a:t>&amp;  </a:t>
                      </a:r>
                      <a:r>
                        <a:rPr lang="en-US" sz="1000" b="1" spc="-65" dirty="0">
                          <a:solidFill>
                            <a:srgbClr val="214078"/>
                          </a:solidFill>
                          <a:latin typeface="Arial Black"/>
                          <a:cs typeface="Arial Black"/>
                        </a:rPr>
                        <a:t>Preventing</a:t>
                      </a:r>
                      <a:r>
                        <a:rPr lang="en-US" sz="1000" b="1" spc="20" dirty="0">
                          <a:solidFill>
                            <a:srgbClr val="214078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lang="en-US" sz="1000" b="1" spc="-60" dirty="0">
                          <a:solidFill>
                            <a:srgbClr val="214078"/>
                          </a:solidFill>
                          <a:latin typeface="Arial Black"/>
                          <a:cs typeface="Arial Black"/>
                        </a:rPr>
                        <a:t>Burnout</a:t>
                      </a:r>
                      <a:endParaRPr lang="en-US" sz="1000" dirty="0">
                        <a:latin typeface="Arial Black"/>
                        <a:cs typeface="Arial Black"/>
                      </a:endParaRPr>
                    </a:p>
                    <a:p>
                      <a:pPr marL="88900">
                        <a:lnSpc>
                          <a:spcPts val="595"/>
                        </a:lnSpc>
                      </a:pPr>
                      <a:endParaRPr lang="en-US" sz="1000" b="1" spc="-35" dirty="0">
                        <a:solidFill>
                          <a:srgbClr val="214078"/>
                        </a:solidFill>
                        <a:latin typeface="Arial Black"/>
                        <a:cs typeface="Arial Black"/>
                      </a:endParaRPr>
                    </a:p>
                    <a:p>
                      <a:pPr marL="88900">
                        <a:lnSpc>
                          <a:spcPts val="595"/>
                        </a:lnSpc>
                      </a:pPr>
                      <a:r>
                        <a:rPr lang="en-US" sz="1000" b="1" spc="-35" dirty="0">
                          <a:solidFill>
                            <a:srgbClr val="214078"/>
                          </a:solidFill>
                          <a:latin typeface="Arial Black"/>
                          <a:cs typeface="Arial Black"/>
                        </a:rPr>
                        <a:t>1 </a:t>
                      </a:r>
                      <a:r>
                        <a:rPr lang="en-US" sz="1000" b="1" spc="-45" dirty="0">
                          <a:solidFill>
                            <a:srgbClr val="214078"/>
                          </a:solidFill>
                          <a:latin typeface="Arial Black"/>
                          <a:cs typeface="Arial Black"/>
                        </a:rPr>
                        <a:t>WEEK </a:t>
                      </a:r>
                      <a:r>
                        <a:rPr lang="en-US" sz="1000" b="1" spc="-55" dirty="0">
                          <a:solidFill>
                            <a:srgbClr val="214078"/>
                          </a:solidFill>
                          <a:latin typeface="Arial Black"/>
                          <a:cs typeface="Arial Black"/>
                        </a:rPr>
                        <a:t>EXPERIENCE </a:t>
                      </a:r>
                      <a:r>
                        <a:rPr lang="en-US" sz="1000" b="1" dirty="0">
                          <a:solidFill>
                            <a:srgbClr val="214078"/>
                          </a:solidFill>
                          <a:latin typeface="Arial Black"/>
                          <a:cs typeface="Arial Black"/>
                        </a:rPr>
                        <a:t>| </a:t>
                      </a:r>
                      <a:r>
                        <a:rPr lang="en-US" sz="1000" b="1" u="sng" spc="-50" dirty="0">
                          <a:solidFill>
                            <a:srgbClr val="214078"/>
                          </a:solidFill>
                          <a:latin typeface="Arial Black"/>
                          <a:cs typeface="Arial Black"/>
                          <a:hlinkClick r:id="rId13"/>
                        </a:rPr>
                        <a:t>LEARN</a:t>
                      </a:r>
                      <a:r>
                        <a:rPr lang="en-US" sz="1000" b="1" u="sng" spc="-105" dirty="0">
                          <a:solidFill>
                            <a:srgbClr val="214078"/>
                          </a:solidFill>
                          <a:latin typeface="Arial Black"/>
                          <a:cs typeface="Arial Black"/>
                          <a:hlinkClick r:id="rId13"/>
                        </a:rPr>
                        <a:t> </a:t>
                      </a:r>
                      <a:r>
                        <a:rPr lang="en-US" sz="1000" b="1" u="sng" spc="-50" dirty="0">
                          <a:solidFill>
                            <a:srgbClr val="214078"/>
                          </a:solidFill>
                          <a:latin typeface="Arial Black"/>
                          <a:cs typeface="Arial Black"/>
                          <a:hlinkClick r:id="rId13"/>
                        </a:rPr>
                        <a:t>MORE</a:t>
                      </a:r>
                      <a:endParaRPr lang="en-US" sz="1000" dirty="0">
                        <a:latin typeface="Arial Black"/>
                        <a:cs typeface="Arial Black"/>
                      </a:endParaRPr>
                    </a:p>
                    <a:p>
                      <a:pPr marL="88900">
                        <a:lnSpc>
                          <a:spcPts val="835"/>
                        </a:lnSpc>
                        <a:spcBef>
                          <a:spcPts val="590"/>
                        </a:spcBef>
                      </a:pPr>
                      <a:endParaRPr lang="en-US" sz="1000" b="1" spc="-75" dirty="0">
                        <a:solidFill>
                          <a:srgbClr val="214078"/>
                        </a:solidFill>
                        <a:latin typeface="Arial Black"/>
                        <a:cs typeface="Arial Black"/>
                        <a:hlinkClick r:id="rId14"/>
                      </a:endParaRPr>
                    </a:p>
                    <a:p>
                      <a:pPr marL="88900">
                        <a:lnSpc>
                          <a:spcPts val="835"/>
                        </a:lnSpc>
                        <a:spcBef>
                          <a:spcPts val="590"/>
                        </a:spcBef>
                      </a:pPr>
                      <a:r>
                        <a:rPr lang="en-US" sz="1000" b="1" spc="-60" dirty="0">
                          <a:solidFill>
                            <a:srgbClr val="214078"/>
                          </a:solidFill>
                          <a:latin typeface="Arial Black"/>
                          <a:cs typeface="Arial Black"/>
                        </a:rPr>
                        <a:t>Enhancing Team Wellbeing</a:t>
                      </a:r>
                      <a:endParaRPr lang="en-US" sz="1000" b="1" spc="-75" dirty="0">
                        <a:solidFill>
                          <a:srgbClr val="214078"/>
                        </a:solidFill>
                        <a:latin typeface="Arial Black"/>
                        <a:cs typeface="Arial Black"/>
                      </a:endParaRPr>
                    </a:p>
                    <a:p>
                      <a:pPr marL="88900">
                        <a:lnSpc>
                          <a:spcPts val="715"/>
                        </a:lnSpc>
                      </a:pPr>
                      <a:endParaRPr lang="en-US" sz="1000" b="1" spc="-35" dirty="0">
                        <a:solidFill>
                          <a:srgbClr val="214078"/>
                        </a:solidFill>
                        <a:latin typeface="Arial Black"/>
                        <a:cs typeface="Arial Black"/>
                      </a:endParaRPr>
                    </a:p>
                    <a:p>
                      <a:pPr marL="88900">
                        <a:lnSpc>
                          <a:spcPts val="715"/>
                        </a:lnSpc>
                      </a:pPr>
                      <a:r>
                        <a:rPr lang="en-US" sz="1000" b="1" spc="-35" dirty="0">
                          <a:solidFill>
                            <a:srgbClr val="214078"/>
                          </a:solidFill>
                          <a:latin typeface="Arial Black"/>
                          <a:cs typeface="Arial Black"/>
                        </a:rPr>
                        <a:t>1 </a:t>
                      </a:r>
                      <a:r>
                        <a:rPr lang="en-US" sz="1000" b="1" spc="-45" dirty="0">
                          <a:solidFill>
                            <a:srgbClr val="214078"/>
                          </a:solidFill>
                          <a:latin typeface="Arial Black"/>
                          <a:cs typeface="Arial Black"/>
                        </a:rPr>
                        <a:t>WEEK </a:t>
                      </a:r>
                      <a:r>
                        <a:rPr lang="en-US" sz="1000" b="1" spc="-55" dirty="0">
                          <a:solidFill>
                            <a:srgbClr val="214078"/>
                          </a:solidFill>
                          <a:latin typeface="Arial Black"/>
                          <a:cs typeface="Arial Black"/>
                        </a:rPr>
                        <a:t>EXPERIENCE </a:t>
                      </a:r>
                      <a:r>
                        <a:rPr lang="en-US" sz="1000" b="1" dirty="0">
                          <a:solidFill>
                            <a:srgbClr val="214078"/>
                          </a:solidFill>
                          <a:latin typeface="Arial Black"/>
                          <a:cs typeface="Arial Black"/>
                        </a:rPr>
                        <a:t>| </a:t>
                      </a:r>
                      <a:r>
                        <a:rPr lang="en-US" sz="1000" b="1" u="sng" spc="-60" dirty="0">
                          <a:solidFill>
                            <a:srgbClr val="214078"/>
                          </a:solidFill>
                          <a:latin typeface="Arial Black"/>
                          <a:cs typeface="Arial Black"/>
                          <a:hlinkClick r:id="rId14"/>
                        </a:rPr>
                        <a:t>LEARN</a:t>
                      </a:r>
                      <a:r>
                        <a:rPr lang="en-US" sz="1000" b="1" u="sng" spc="-75" dirty="0">
                          <a:solidFill>
                            <a:srgbClr val="214078"/>
                          </a:solidFill>
                          <a:latin typeface="Arial Black"/>
                          <a:cs typeface="Arial Black"/>
                          <a:hlinkClick r:id="rId14"/>
                        </a:rPr>
                        <a:t> </a:t>
                      </a:r>
                      <a:r>
                        <a:rPr lang="en-US" sz="1000" b="1" u="sng" spc="-60" dirty="0">
                          <a:solidFill>
                            <a:srgbClr val="214078"/>
                          </a:solidFill>
                          <a:latin typeface="Arial Black"/>
                          <a:cs typeface="Arial Black"/>
                          <a:hlinkClick r:id="rId14"/>
                        </a:rPr>
                        <a:t>MORE</a:t>
                      </a:r>
                      <a:endParaRPr lang="en-US" sz="1000" dirty="0">
                        <a:latin typeface="Arial Black"/>
                        <a:cs typeface="Arial Black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6200" marR="1980564">
                        <a:lnSpc>
                          <a:spcPts val="830"/>
                        </a:lnSpc>
                        <a:spcBef>
                          <a:spcPts val="605"/>
                        </a:spcBef>
                      </a:pPr>
                      <a:endParaRPr lang="en-US" sz="1000" b="1" spc="-80" dirty="0">
                        <a:solidFill>
                          <a:srgbClr val="214078"/>
                        </a:solidFill>
                        <a:latin typeface="Arial Black"/>
                        <a:cs typeface="Arial Black"/>
                      </a:endParaRPr>
                    </a:p>
                    <a:p>
                      <a:pPr marL="76200" marR="1980564">
                        <a:lnSpc>
                          <a:spcPts val="830"/>
                        </a:lnSpc>
                        <a:spcBef>
                          <a:spcPts val="605"/>
                        </a:spcBef>
                      </a:pPr>
                      <a:r>
                        <a:rPr lang="en-US" sz="1000" b="1" spc="-80" dirty="0">
                          <a:solidFill>
                            <a:srgbClr val="214078"/>
                          </a:solidFill>
                          <a:latin typeface="Arial Black"/>
                          <a:cs typeface="Arial Black"/>
                        </a:rPr>
                        <a:t>Leader </a:t>
                      </a:r>
                      <a:r>
                        <a:rPr lang="en-US" sz="1000" b="1" spc="-90" dirty="0">
                          <a:solidFill>
                            <a:srgbClr val="214078"/>
                          </a:solidFill>
                          <a:latin typeface="Arial Black"/>
                          <a:cs typeface="Arial Black"/>
                        </a:rPr>
                        <a:t>as</a:t>
                      </a:r>
                      <a:r>
                        <a:rPr lang="en-US" sz="1000" b="1" spc="-90" baseline="0" dirty="0">
                          <a:solidFill>
                            <a:srgbClr val="214078"/>
                          </a:solidFill>
                          <a:latin typeface="Arial Black"/>
                          <a:cs typeface="Arial Black"/>
                        </a:rPr>
                        <a:t>   </a:t>
                      </a:r>
                      <a:r>
                        <a:rPr lang="en-US" sz="1000" b="1" spc="-85" dirty="0">
                          <a:solidFill>
                            <a:srgbClr val="214078"/>
                          </a:solidFill>
                          <a:latin typeface="Arial Black"/>
                          <a:cs typeface="Arial Black"/>
                        </a:rPr>
                        <a:t>Coach  </a:t>
                      </a:r>
                    </a:p>
                    <a:p>
                      <a:pPr marL="76200" marR="1980564">
                        <a:lnSpc>
                          <a:spcPts val="830"/>
                        </a:lnSpc>
                        <a:spcBef>
                          <a:spcPts val="605"/>
                        </a:spcBef>
                      </a:pPr>
                      <a:endParaRPr lang="en-US" sz="1000" dirty="0">
                        <a:latin typeface="Arial Black"/>
                        <a:cs typeface="Arial Black"/>
                      </a:endParaRPr>
                    </a:p>
                    <a:p>
                      <a:pPr marL="76200">
                        <a:lnSpc>
                          <a:spcPts val="565"/>
                        </a:lnSpc>
                      </a:pPr>
                      <a:r>
                        <a:rPr lang="en-US" sz="1000" b="1" spc="-55" dirty="0">
                          <a:solidFill>
                            <a:srgbClr val="214078"/>
                          </a:solidFill>
                          <a:latin typeface="Arial Black"/>
                          <a:cs typeface="Arial Black"/>
                        </a:rPr>
                        <a:t>THREE </a:t>
                      </a:r>
                      <a:r>
                        <a:rPr lang="en-US" sz="1000" b="1" spc="-35" dirty="0">
                          <a:solidFill>
                            <a:srgbClr val="214078"/>
                          </a:solidFill>
                          <a:latin typeface="Arial Black"/>
                          <a:cs typeface="Arial Black"/>
                        </a:rPr>
                        <a:t>1 </a:t>
                      </a:r>
                      <a:r>
                        <a:rPr lang="en-US" sz="1000" b="1" spc="-45" dirty="0">
                          <a:solidFill>
                            <a:srgbClr val="214078"/>
                          </a:solidFill>
                          <a:latin typeface="Arial Black"/>
                          <a:cs typeface="Arial Black"/>
                        </a:rPr>
                        <a:t>WEEK</a:t>
                      </a:r>
                      <a:r>
                        <a:rPr lang="en-US" sz="1000" b="1" spc="-80" dirty="0">
                          <a:solidFill>
                            <a:srgbClr val="214078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lang="en-US" sz="1000" b="1" spc="-55" dirty="0">
                          <a:solidFill>
                            <a:srgbClr val="214078"/>
                          </a:solidFill>
                          <a:latin typeface="Arial Black"/>
                          <a:cs typeface="Arial Black"/>
                        </a:rPr>
                        <a:t>EXPERIENCES</a:t>
                      </a:r>
                      <a:endParaRPr lang="en-US" sz="1000" dirty="0">
                        <a:latin typeface="Arial Black"/>
                        <a:cs typeface="Arial Black"/>
                      </a:endParaRPr>
                    </a:p>
                    <a:p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68646"/>
                  </a:ext>
                </a:extLst>
              </a:tr>
              <a:tr h="535574">
                <a:tc>
                  <a:txBody>
                    <a:bodyPr/>
                    <a:lstStyle/>
                    <a:p>
                      <a:pPr marL="88900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lang="en-US" sz="1000" b="1" spc="-75" dirty="0">
                          <a:solidFill>
                            <a:srgbClr val="D4463E"/>
                          </a:solidFill>
                          <a:latin typeface="Arial Black"/>
                          <a:cs typeface="Arial Black"/>
                        </a:rPr>
                        <a:t>Communicating </a:t>
                      </a:r>
                      <a:r>
                        <a:rPr lang="en-US" sz="1000" b="1" spc="-25" dirty="0">
                          <a:solidFill>
                            <a:srgbClr val="D4463E"/>
                          </a:solidFill>
                          <a:latin typeface="Arial Black"/>
                          <a:cs typeface="Arial Black"/>
                        </a:rPr>
                        <a:t>With</a:t>
                      </a:r>
                      <a:r>
                        <a:rPr lang="en-US" sz="1000" b="1" spc="-45" dirty="0">
                          <a:solidFill>
                            <a:srgbClr val="D4463E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lang="en-US" sz="1000" b="1" spc="-80" dirty="0">
                          <a:solidFill>
                            <a:srgbClr val="D4463E"/>
                          </a:solidFill>
                          <a:latin typeface="Arial Black"/>
                          <a:cs typeface="Arial Black"/>
                        </a:rPr>
                        <a:t>Impact</a:t>
                      </a:r>
                      <a:endParaRPr lang="en-US" sz="1000" dirty="0">
                        <a:latin typeface="Arial Black"/>
                        <a:cs typeface="Arial Black"/>
                      </a:endParaRPr>
                    </a:p>
                    <a:p>
                      <a:pPr marL="88900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lang="en-US" sz="1000" b="1" spc="-35" dirty="0">
                          <a:solidFill>
                            <a:srgbClr val="D4463E"/>
                          </a:solidFill>
                          <a:latin typeface="Arial Black"/>
                          <a:cs typeface="Arial Black"/>
                        </a:rPr>
                        <a:t>1 </a:t>
                      </a:r>
                      <a:r>
                        <a:rPr lang="en-US" sz="1000" b="1" spc="-45" dirty="0">
                          <a:solidFill>
                            <a:srgbClr val="D4463E"/>
                          </a:solidFill>
                          <a:latin typeface="Arial Black"/>
                          <a:cs typeface="Arial Black"/>
                        </a:rPr>
                        <a:t>WEEK </a:t>
                      </a:r>
                      <a:r>
                        <a:rPr lang="en-US" sz="1000" b="1" spc="-55" dirty="0">
                          <a:solidFill>
                            <a:srgbClr val="D4463E"/>
                          </a:solidFill>
                          <a:latin typeface="Arial Black"/>
                          <a:cs typeface="Arial Black"/>
                        </a:rPr>
                        <a:t>EXPERIENCE </a:t>
                      </a:r>
                      <a:r>
                        <a:rPr lang="en-US" sz="1000" b="1" dirty="0">
                          <a:solidFill>
                            <a:srgbClr val="D4463E"/>
                          </a:solidFill>
                          <a:latin typeface="Arial Black"/>
                          <a:cs typeface="Arial Black"/>
                        </a:rPr>
                        <a:t>| </a:t>
                      </a:r>
                      <a:r>
                        <a:rPr lang="en-US" sz="1000" b="1" u="sng" spc="-50" dirty="0">
                          <a:solidFill>
                            <a:srgbClr val="D4463E"/>
                          </a:solidFill>
                          <a:latin typeface="Arial Black"/>
                          <a:cs typeface="Arial Black"/>
                          <a:hlinkClick r:id="rId15"/>
                        </a:rPr>
                        <a:t>LEARN</a:t>
                      </a:r>
                      <a:r>
                        <a:rPr lang="en-US" sz="1000" b="1" u="sng" spc="-105" dirty="0">
                          <a:solidFill>
                            <a:srgbClr val="D4463E"/>
                          </a:solidFill>
                          <a:latin typeface="Arial Black"/>
                          <a:cs typeface="Arial Black"/>
                          <a:hlinkClick r:id="rId15"/>
                        </a:rPr>
                        <a:t> </a:t>
                      </a:r>
                      <a:r>
                        <a:rPr lang="en-US" sz="1000" b="1" u="sng" spc="-50" dirty="0">
                          <a:solidFill>
                            <a:srgbClr val="D4463E"/>
                          </a:solidFill>
                          <a:latin typeface="Arial Black"/>
                          <a:cs typeface="Arial Black"/>
                          <a:hlinkClick r:id="rId15"/>
                        </a:rPr>
                        <a:t>MORE</a:t>
                      </a:r>
                      <a:endParaRPr lang="en-US" sz="1000" dirty="0">
                        <a:latin typeface="Arial Black"/>
                        <a:cs typeface="Arial Black"/>
                      </a:endParaRPr>
                    </a:p>
                    <a:p>
                      <a:pPr marL="88900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lang="en-US" sz="1000" b="1" spc="-65" dirty="0">
                          <a:solidFill>
                            <a:srgbClr val="D4463E"/>
                          </a:solidFill>
                          <a:latin typeface="Arial Black"/>
                          <a:cs typeface="Arial Black"/>
                        </a:rPr>
                        <a:t>Managing</a:t>
                      </a:r>
                      <a:r>
                        <a:rPr lang="en-US" sz="1000" b="1" spc="-85" dirty="0">
                          <a:solidFill>
                            <a:srgbClr val="D4463E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lang="en-US" sz="1000" b="1" spc="-70" dirty="0">
                          <a:solidFill>
                            <a:srgbClr val="D4463E"/>
                          </a:solidFill>
                          <a:latin typeface="Arial Black"/>
                          <a:cs typeface="Arial Black"/>
                        </a:rPr>
                        <a:t>Uncertainty</a:t>
                      </a:r>
                      <a:endParaRPr lang="en-US" sz="1000" dirty="0">
                        <a:latin typeface="Arial Black"/>
                        <a:cs typeface="Arial Black"/>
                      </a:endParaRPr>
                    </a:p>
                    <a:p>
                      <a:pPr marL="88900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lang="en-US" sz="1000" b="1" spc="-35" dirty="0">
                          <a:solidFill>
                            <a:srgbClr val="D4463E"/>
                          </a:solidFill>
                          <a:latin typeface="Arial Black"/>
                          <a:cs typeface="Arial Black"/>
                        </a:rPr>
                        <a:t>1 </a:t>
                      </a:r>
                      <a:r>
                        <a:rPr lang="en-US" sz="1000" b="1" spc="-45" dirty="0">
                          <a:solidFill>
                            <a:srgbClr val="D4463E"/>
                          </a:solidFill>
                          <a:latin typeface="Arial Black"/>
                          <a:cs typeface="Arial Black"/>
                        </a:rPr>
                        <a:t>WEEK </a:t>
                      </a:r>
                      <a:r>
                        <a:rPr lang="en-US" sz="1000" b="1" spc="-55" dirty="0">
                          <a:solidFill>
                            <a:srgbClr val="D4463E"/>
                          </a:solidFill>
                          <a:latin typeface="Arial Black"/>
                          <a:cs typeface="Arial Black"/>
                        </a:rPr>
                        <a:t>EXPERIENCE </a:t>
                      </a:r>
                      <a:r>
                        <a:rPr lang="en-US" sz="1000" b="1" dirty="0">
                          <a:solidFill>
                            <a:srgbClr val="D4463E"/>
                          </a:solidFill>
                          <a:latin typeface="Arial Black"/>
                          <a:cs typeface="Arial Black"/>
                        </a:rPr>
                        <a:t>| </a:t>
                      </a:r>
                      <a:r>
                        <a:rPr lang="en-US" sz="1000" b="1" u="sng" spc="-50" dirty="0">
                          <a:solidFill>
                            <a:srgbClr val="D4463E"/>
                          </a:solidFill>
                          <a:latin typeface="Arial Black"/>
                          <a:cs typeface="Arial Black"/>
                          <a:hlinkClick r:id="rId16"/>
                        </a:rPr>
                        <a:t>LEARN</a:t>
                      </a:r>
                      <a:r>
                        <a:rPr lang="en-US" sz="1000" b="1" u="sng" spc="-105" dirty="0">
                          <a:solidFill>
                            <a:srgbClr val="D4463E"/>
                          </a:solidFill>
                          <a:latin typeface="Arial Black"/>
                          <a:cs typeface="Arial Black"/>
                          <a:hlinkClick r:id="rId16"/>
                        </a:rPr>
                        <a:t> </a:t>
                      </a:r>
                      <a:r>
                        <a:rPr lang="en-US" sz="1000" b="1" u="sng" spc="-50" dirty="0">
                          <a:solidFill>
                            <a:srgbClr val="D4463E"/>
                          </a:solidFill>
                          <a:latin typeface="Arial Black"/>
                          <a:cs typeface="Arial Black"/>
                          <a:hlinkClick r:id="rId16"/>
                        </a:rPr>
                        <a:t>MORE</a:t>
                      </a:r>
                      <a:endParaRPr lang="en-US" sz="1000" dirty="0">
                        <a:latin typeface="Arial Black"/>
                        <a:cs typeface="Arial Black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lang="en-US" sz="1000" dirty="0">
                        <a:latin typeface="Times New Roman"/>
                        <a:cs typeface="Times New Roman"/>
                      </a:endParaRPr>
                    </a:p>
                    <a:p>
                      <a:pPr marL="88900">
                        <a:lnSpc>
                          <a:spcPct val="100000"/>
                        </a:lnSpc>
                      </a:pPr>
                      <a:r>
                        <a:rPr lang="en-US" sz="1000" b="1" spc="-65" dirty="0">
                          <a:solidFill>
                            <a:srgbClr val="D4463E"/>
                          </a:solidFill>
                          <a:latin typeface="Arial Black"/>
                          <a:cs typeface="Arial Black"/>
                        </a:rPr>
                        <a:t>Managing</a:t>
                      </a:r>
                      <a:r>
                        <a:rPr lang="en-US" sz="1000" b="1" spc="-125" dirty="0">
                          <a:solidFill>
                            <a:srgbClr val="D4463E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lang="en-US" sz="1000" b="1" spc="-55" dirty="0">
                          <a:solidFill>
                            <a:srgbClr val="D4463E"/>
                          </a:solidFill>
                          <a:latin typeface="Arial Black"/>
                          <a:cs typeface="Arial Black"/>
                        </a:rPr>
                        <a:t>Virtually</a:t>
                      </a:r>
                      <a:endParaRPr lang="en-US" sz="1000" dirty="0">
                        <a:latin typeface="Arial Black"/>
                        <a:cs typeface="Arial Black"/>
                      </a:endParaRPr>
                    </a:p>
                    <a:p>
                      <a:pPr marL="88900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lang="en-US" sz="1000" b="1" spc="-35" dirty="0">
                          <a:solidFill>
                            <a:srgbClr val="D4463E"/>
                          </a:solidFill>
                          <a:latin typeface="Arial Black"/>
                          <a:cs typeface="Arial Black"/>
                        </a:rPr>
                        <a:t>1 </a:t>
                      </a:r>
                      <a:r>
                        <a:rPr lang="en-US" sz="1000" b="1" spc="-45" dirty="0">
                          <a:solidFill>
                            <a:srgbClr val="D4463E"/>
                          </a:solidFill>
                          <a:latin typeface="Arial Black"/>
                          <a:cs typeface="Arial Black"/>
                        </a:rPr>
                        <a:t>WEEK </a:t>
                      </a:r>
                      <a:r>
                        <a:rPr lang="en-US" sz="1000" b="1" spc="-55" dirty="0">
                          <a:solidFill>
                            <a:srgbClr val="D4463E"/>
                          </a:solidFill>
                          <a:latin typeface="Arial Black"/>
                          <a:cs typeface="Arial Black"/>
                        </a:rPr>
                        <a:t>EXPERIENCE </a:t>
                      </a:r>
                      <a:r>
                        <a:rPr lang="en-US" sz="1000" b="1" dirty="0">
                          <a:solidFill>
                            <a:srgbClr val="D4463E"/>
                          </a:solidFill>
                          <a:latin typeface="Arial Black"/>
                          <a:cs typeface="Arial Black"/>
                        </a:rPr>
                        <a:t>| </a:t>
                      </a:r>
                      <a:r>
                        <a:rPr lang="en-US" sz="1000" b="1" u="sng" spc="-50" dirty="0">
                          <a:solidFill>
                            <a:srgbClr val="D4463E"/>
                          </a:solidFill>
                          <a:latin typeface="Arial Black"/>
                          <a:cs typeface="Arial Black"/>
                          <a:hlinkClick r:id="rId17"/>
                        </a:rPr>
                        <a:t>LEARN</a:t>
                      </a:r>
                      <a:r>
                        <a:rPr lang="en-US" sz="1000" b="1" u="sng" spc="-105" dirty="0">
                          <a:solidFill>
                            <a:srgbClr val="D4463E"/>
                          </a:solidFill>
                          <a:latin typeface="Arial Black"/>
                          <a:cs typeface="Arial Black"/>
                          <a:hlinkClick r:id="rId17"/>
                        </a:rPr>
                        <a:t> </a:t>
                      </a:r>
                      <a:r>
                        <a:rPr lang="en-US" sz="1000" b="1" u="sng" spc="-50" dirty="0">
                          <a:solidFill>
                            <a:srgbClr val="D4463E"/>
                          </a:solidFill>
                          <a:latin typeface="Arial Black"/>
                          <a:cs typeface="Arial Black"/>
                          <a:hlinkClick r:id="rId17"/>
                        </a:rPr>
                        <a:t>MORE</a:t>
                      </a:r>
                      <a:endParaRPr lang="en-US" sz="1000" dirty="0">
                        <a:latin typeface="Arial Black"/>
                        <a:cs typeface="Arial Black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8900" marR="1335405">
                        <a:lnSpc>
                          <a:spcPts val="830"/>
                        </a:lnSpc>
                        <a:spcBef>
                          <a:spcPts val="600"/>
                        </a:spcBef>
                      </a:pPr>
                      <a:endParaRPr lang="en-US" sz="1000" b="1" spc="-75" dirty="0">
                        <a:solidFill>
                          <a:srgbClr val="3B6A99"/>
                        </a:solidFill>
                        <a:latin typeface="Arial Black"/>
                        <a:cs typeface="Arial Black"/>
                      </a:endParaRPr>
                    </a:p>
                    <a:p>
                      <a:pPr marL="88900" marR="1335405">
                        <a:lnSpc>
                          <a:spcPts val="830"/>
                        </a:lnSpc>
                        <a:spcBef>
                          <a:spcPts val="600"/>
                        </a:spcBef>
                      </a:pPr>
                      <a:endParaRPr lang="en-US" sz="1000" b="1" spc="-75" dirty="0">
                        <a:solidFill>
                          <a:srgbClr val="3B6A99"/>
                        </a:solidFill>
                        <a:latin typeface="Arial Black"/>
                        <a:cs typeface="Arial Black"/>
                      </a:endParaRPr>
                    </a:p>
                    <a:p>
                      <a:pPr marL="88900" marR="1335405">
                        <a:lnSpc>
                          <a:spcPts val="830"/>
                        </a:lnSpc>
                        <a:spcBef>
                          <a:spcPts val="600"/>
                        </a:spcBef>
                      </a:pPr>
                      <a:r>
                        <a:rPr lang="en-US" sz="1000" b="1" spc="-75" dirty="0">
                          <a:solidFill>
                            <a:srgbClr val="3B6A99"/>
                          </a:solidFill>
                          <a:latin typeface="Arial Black"/>
                          <a:cs typeface="Arial Black"/>
                        </a:rPr>
                        <a:t>Business </a:t>
                      </a:r>
                      <a:r>
                        <a:rPr lang="en-US" sz="1000" b="1" spc="-80" dirty="0">
                          <a:solidFill>
                            <a:srgbClr val="3B6A99"/>
                          </a:solidFill>
                          <a:latin typeface="Arial Black"/>
                          <a:cs typeface="Arial Black"/>
                        </a:rPr>
                        <a:t>Finance</a:t>
                      </a:r>
                      <a:r>
                        <a:rPr lang="en-US" sz="1000" b="1" spc="-80" baseline="0" dirty="0">
                          <a:solidFill>
                            <a:srgbClr val="3B6A99"/>
                          </a:solidFill>
                          <a:latin typeface="Arial Black"/>
                          <a:cs typeface="Arial Black"/>
                        </a:rPr>
                        <a:t>  Fu</a:t>
                      </a:r>
                      <a:r>
                        <a:rPr lang="en-US" sz="1000" b="1" spc="-75" dirty="0">
                          <a:solidFill>
                            <a:srgbClr val="3B6A99"/>
                          </a:solidFill>
                          <a:latin typeface="Arial Black"/>
                          <a:cs typeface="Arial Black"/>
                        </a:rPr>
                        <a:t>ndamentals  </a:t>
                      </a:r>
                    </a:p>
                    <a:p>
                      <a:pPr marL="88900" marR="1335405">
                        <a:lnSpc>
                          <a:spcPts val="830"/>
                        </a:lnSpc>
                        <a:spcBef>
                          <a:spcPts val="600"/>
                        </a:spcBef>
                      </a:pPr>
                      <a:r>
                        <a:rPr lang="en-US" sz="1000" b="1" spc="-35" dirty="0">
                          <a:solidFill>
                            <a:srgbClr val="3B6A99"/>
                          </a:solidFill>
                          <a:latin typeface="Arial Black"/>
                          <a:cs typeface="Arial Black"/>
                        </a:rPr>
                        <a:t>3 </a:t>
                      </a:r>
                      <a:r>
                        <a:rPr lang="en-US" sz="1000" b="1" spc="-45" dirty="0">
                          <a:solidFill>
                            <a:srgbClr val="3B6A99"/>
                          </a:solidFill>
                          <a:latin typeface="Arial Black"/>
                          <a:cs typeface="Arial Black"/>
                        </a:rPr>
                        <a:t>WEEK</a:t>
                      </a:r>
                      <a:r>
                        <a:rPr lang="en-US" sz="1000" b="1" spc="-120" dirty="0">
                          <a:solidFill>
                            <a:srgbClr val="3B6A99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lang="en-US" sz="1000" b="1" spc="-55" dirty="0">
                          <a:solidFill>
                            <a:srgbClr val="3B6A99"/>
                          </a:solidFill>
                          <a:latin typeface="Arial Black"/>
                          <a:cs typeface="Arial Black"/>
                        </a:rPr>
                        <a:t>EXPERIENCE</a:t>
                      </a:r>
                      <a:endParaRPr lang="en-US" sz="1000" dirty="0">
                        <a:latin typeface="Arial Black"/>
                        <a:cs typeface="Arial Black"/>
                      </a:endParaRPr>
                    </a:p>
                    <a:p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9916326"/>
                  </a:ext>
                </a:extLst>
              </a:tr>
            </a:tbl>
          </a:graphicData>
        </a:graphic>
      </p:graphicFrame>
      <p:sp>
        <p:nvSpPr>
          <p:cNvPr id="25" name="Title 1"/>
          <p:cNvSpPr>
            <a:spLocks noGrp="1"/>
          </p:cNvSpPr>
          <p:nvPr>
            <p:ph type="title" idx="4294967295"/>
          </p:nvPr>
        </p:nvSpPr>
        <p:spPr>
          <a:xfrm>
            <a:off x="3325597" y="962124"/>
            <a:ext cx="4967287" cy="582612"/>
          </a:xfrm>
        </p:spPr>
        <p:txBody>
          <a:bodyPr>
            <a:normAutofit/>
          </a:bodyPr>
          <a:lstStyle/>
          <a:p>
            <a:r>
              <a:rPr lang="en-US" b="1" cap="all" dirty="0">
                <a:solidFill>
                  <a:srgbClr val="5395A3"/>
                </a:solidFill>
                <a:latin typeface="Century Gothic" panose="020B0502020202020204" pitchFamily="34" charset="0"/>
                <a:cs typeface="Arial" charset="0"/>
              </a:rPr>
              <a:t>Available programs</a:t>
            </a:r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18E5C0C-1836-4354-9D9A-E0240154D51B}"/>
              </a:ext>
            </a:extLst>
          </p:cNvPr>
          <p:cNvGrpSpPr/>
          <p:nvPr/>
        </p:nvGrpSpPr>
        <p:grpSpPr>
          <a:xfrm>
            <a:off x="123258" y="1828800"/>
            <a:ext cx="11938625" cy="4820286"/>
            <a:chOff x="123258" y="1809114"/>
            <a:chExt cx="11938625" cy="4820286"/>
          </a:xfrm>
        </p:grpSpPr>
        <p:sp>
          <p:nvSpPr>
            <p:cNvPr id="26" name="Rectangle 25"/>
            <p:cNvSpPr/>
            <p:nvPr/>
          </p:nvSpPr>
          <p:spPr>
            <a:xfrm>
              <a:off x="9753600" y="6400800"/>
              <a:ext cx="2209800" cy="22860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bject 8"/>
            <p:cNvSpPr/>
            <p:nvPr/>
          </p:nvSpPr>
          <p:spPr>
            <a:xfrm>
              <a:off x="2106735" y="2290994"/>
              <a:ext cx="941793" cy="222109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9"/>
            <p:cNvSpPr/>
            <p:nvPr/>
          </p:nvSpPr>
          <p:spPr>
            <a:xfrm>
              <a:off x="2211080" y="3019917"/>
              <a:ext cx="830949" cy="186803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12"/>
            <p:cNvSpPr/>
            <p:nvPr/>
          </p:nvSpPr>
          <p:spPr>
            <a:xfrm>
              <a:off x="2348561" y="3802560"/>
              <a:ext cx="693468" cy="180949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1"/>
            <p:cNvSpPr/>
            <p:nvPr/>
          </p:nvSpPr>
          <p:spPr>
            <a:xfrm>
              <a:off x="2695295" y="4621040"/>
              <a:ext cx="324652" cy="253874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0"/>
            <p:cNvSpPr/>
            <p:nvPr/>
          </p:nvSpPr>
          <p:spPr>
            <a:xfrm>
              <a:off x="2254571" y="5534216"/>
              <a:ext cx="830949" cy="180945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9"/>
            <p:cNvSpPr/>
            <p:nvPr/>
          </p:nvSpPr>
          <p:spPr>
            <a:xfrm>
              <a:off x="5373825" y="2290994"/>
              <a:ext cx="514915" cy="253874"/>
            </a:xfrm>
            <a:prstGeom prst="rect">
              <a:avLst/>
            </a:prstGeom>
            <a:blipFill>
              <a:blip r:embed="rId2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23"/>
            <p:cNvSpPr/>
            <p:nvPr/>
          </p:nvSpPr>
          <p:spPr>
            <a:xfrm>
              <a:off x="3284855" y="1809114"/>
              <a:ext cx="324675" cy="344880"/>
            </a:xfrm>
            <a:prstGeom prst="rect">
              <a:avLst/>
            </a:prstGeom>
            <a:blipFill>
              <a:blip r:embed="rId2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7"/>
            <p:cNvSpPr/>
            <p:nvPr/>
          </p:nvSpPr>
          <p:spPr>
            <a:xfrm>
              <a:off x="123258" y="1829339"/>
              <a:ext cx="324674" cy="324655"/>
            </a:xfrm>
            <a:prstGeom prst="rect">
              <a:avLst/>
            </a:prstGeom>
            <a:blipFill>
              <a:blip r:embed="rId2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8"/>
            <p:cNvSpPr/>
            <p:nvPr/>
          </p:nvSpPr>
          <p:spPr>
            <a:xfrm>
              <a:off x="6284116" y="1840448"/>
              <a:ext cx="324674" cy="282212"/>
            </a:xfrm>
            <a:prstGeom prst="rect">
              <a:avLst/>
            </a:prstGeom>
            <a:blipFill>
              <a:blip r:embed="rId2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21"/>
            <p:cNvSpPr/>
            <p:nvPr/>
          </p:nvSpPr>
          <p:spPr>
            <a:xfrm>
              <a:off x="5551779" y="4621040"/>
              <a:ext cx="514925" cy="230007"/>
            </a:xfrm>
            <a:prstGeom prst="rect">
              <a:avLst/>
            </a:prstGeom>
            <a:blipFill>
              <a:blip r:embed="rId2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20"/>
            <p:cNvSpPr/>
            <p:nvPr/>
          </p:nvSpPr>
          <p:spPr>
            <a:xfrm>
              <a:off x="8077200" y="2743200"/>
              <a:ext cx="914400" cy="276717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16"/>
            <p:cNvSpPr/>
            <p:nvPr/>
          </p:nvSpPr>
          <p:spPr>
            <a:xfrm>
              <a:off x="11531411" y="2345031"/>
              <a:ext cx="530472" cy="145800"/>
            </a:xfrm>
            <a:prstGeom prst="rect">
              <a:avLst/>
            </a:prstGeom>
            <a:blipFill>
              <a:blip r:embed="rId2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17"/>
            <p:cNvSpPr/>
            <p:nvPr/>
          </p:nvSpPr>
          <p:spPr>
            <a:xfrm>
              <a:off x="11249690" y="3839888"/>
              <a:ext cx="807823" cy="106292"/>
            </a:xfrm>
            <a:prstGeom prst="rect">
              <a:avLst/>
            </a:prstGeom>
            <a:blipFill>
              <a:blip r:embed="rId2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14"/>
            <p:cNvSpPr/>
            <p:nvPr/>
          </p:nvSpPr>
          <p:spPr>
            <a:xfrm>
              <a:off x="11513505" y="4615785"/>
              <a:ext cx="514924" cy="230007"/>
            </a:xfrm>
            <a:prstGeom prst="rect">
              <a:avLst/>
            </a:prstGeom>
            <a:blipFill>
              <a:blip r:embed="rId2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15"/>
            <p:cNvSpPr/>
            <p:nvPr/>
          </p:nvSpPr>
          <p:spPr>
            <a:xfrm>
              <a:off x="11306867" y="5646722"/>
              <a:ext cx="693468" cy="180949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16"/>
            <p:cNvSpPr/>
            <p:nvPr/>
          </p:nvSpPr>
          <p:spPr>
            <a:xfrm>
              <a:off x="5526680" y="3711933"/>
              <a:ext cx="530472" cy="145800"/>
            </a:xfrm>
            <a:prstGeom prst="rect">
              <a:avLst/>
            </a:prstGeom>
            <a:blipFill>
              <a:blip r:embed="rId2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4" name="Graphic 23">
            <a:extLst>
              <a:ext uri="{FF2B5EF4-FFF2-40B4-BE49-F238E27FC236}">
                <a16:creationId xmlns:a16="http://schemas.microsoft.com/office/drawing/2014/main" id="{396DAAC2-8BCE-4845-AFF4-DA4FF7664B0E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xmlns="" r:embed="rId31"/>
              </a:ext>
            </a:extLst>
          </a:blip>
          <a:stretch>
            <a:fillRect/>
          </a:stretch>
        </p:blipFill>
        <p:spPr>
          <a:xfrm>
            <a:off x="152400" y="274449"/>
            <a:ext cx="3387976" cy="639951"/>
          </a:xfrm>
          <a:prstGeom prst="rect">
            <a:avLst/>
          </a:prstGeom>
        </p:spPr>
      </p:pic>
      <p:pic>
        <p:nvPicPr>
          <p:cNvPr id="30" name="Google Shape;394;p48">
            <a:extLst>
              <a:ext uri="{FF2B5EF4-FFF2-40B4-BE49-F238E27FC236}">
                <a16:creationId xmlns:a16="http://schemas.microsoft.com/office/drawing/2014/main" id="{27E0B67E-DCC6-4BCC-81F2-C1E25A9135F6}"/>
              </a:ext>
            </a:extLst>
          </p:cNvPr>
          <p:cNvPicPr preferRelativeResize="0"/>
          <p:nvPr/>
        </p:nvPicPr>
        <p:blipFill rotWithShape="1">
          <a:blip r:embed="rId32">
            <a:alphaModFix/>
          </a:blip>
          <a:stretch/>
        </p:blipFill>
        <p:spPr>
          <a:xfrm>
            <a:off x="925928" y="1070619"/>
            <a:ext cx="2116101" cy="4613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1630822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1"/>
          <p:cNvSpPr>
            <a:spLocks noGrp="1"/>
          </p:cNvSpPr>
          <p:nvPr>
            <p:ph type="title" idx="4294967295"/>
          </p:nvPr>
        </p:nvSpPr>
        <p:spPr>
          <a:xfrm>
            <a:off x="3325597" y="962124"/>
            <a:ext cx="4967287" cy="582612"/>
          </a:xfrm>
        </p:spPr>
        <p:txBody>
          <a:bodyPr>
            <a:normAutofit/>
          </a:bodyPr>
          <a:lstStyle/>
          <a:p>
            <a:r>
              <a:rPr lang="en-US" b="1" cap="all" dirty="0">
                <a:solidFill>
                  <a:srgbClr val="5395A3"/>
                </a:solidFill>
                <a:latin typeface="Century Gothic" panose="020B0502020202020204" pitchFamily="34" charset="0"/>
                <a:cs typeface="Arial" charset="0"/>
              </a:rPr>
              <a:t>How does it work?</a:t>
            </a:r>
            <a:endParaRPr lang="en-US" dirty="0"/>
          </a:p>
        </p:txBody>
      </p:sp>
      <p:pic>
        <p:nvPicPr>
          <p:cNvPr id="24" name="Graphic 23">
            <a:extLst>
              <a:ext uri="{FF2B5EF4-FFF2-40B4-BE49-F238E27FC236}">
                <a16:creationId xmlns:a16="http://schemas.microsoft.com/office/drawing/2014/main" id="{396DAAC2-8BCE-4845-AFF4-DA4FF7664B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52400" y="274449"/>
            <a:ext cx="3387976" cy="639951"/>
          </a:xfrm>
          <a:prstGeom prst="rect">
            <a:avLst/>
          </a:prstGeom>
        </p:spPr>
      </p:pic>
      <p:pic>
        <p:nvPicPr>
          <p:cNvPr id="30" name="Google Shape;394;p48">
            <a:extLst>
              <a:ext uri="{FF2B5EF4-FFF2-40B4-BE49-F238E27FC236}">
                <a16:creationId xmlns:a16="http://schemas.microsoft.com/office/drawing/2014/main" id="{27E0B67E-DCC6-4BCC-81F2-C1E25A9135F6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tretch/>
        </p:blipFill>
        <p:spPr>
          <a:xfrm>
            <a:off x="925928" y="1070619"/>
            <a:ext cx="2116101" cy="46131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6266054-255B-4EA8-8B5D-5EF07FADA58D}"/>
              </a:ext>
            </a:extLst>
          </p:cNvPr>
          <p:cNvSpPr txBox="1"/>
          <p:nvPr/>
        </p:nvSpPr>
        <p:spPr>
          <a:xfrm>
            <a:off x="916303" y="1752600"/>
            <a:ext cx="5737373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1775" indent="-231775">
              <a:spcBef>
                <a:spcPts val="1200"/>
              </a:spcBef>
              <a:buFont typeface="+mj-lt"/>
              <a:buAutoNum type="arabicPeriod"/>
            </a:pPr>
            <a:r>
              <a:rPr lang="en-US" sz="1600" dirty="0" smtClean="0">
                <a:solidFill>
                  <a:schemeClr val="bg1">
                    <a:lumMod val="65000"/>
                    <a:lumOff val="35000"/>
                  </a:schemeClr>
                </a:solidFill>
              </a:rPr>
              <a:t>Visit </a:t>
            </a:r>
            <a:r>
              <a:rPr lang="en-US" sz="1600" dirty="0" smtClean="0">
                <a:solidFill>
                  <a:schemeClr val="bg1">
                    <a:lumMod val="65000"/>
                    <a:lumOff val="35000"/>
                  </a:schemeClr>
                </a:solidFill>
                <a:hlinkClick r:id="rId7"/>
              </a:rPr>
              <a:t>https</a:t>
            </a:r>
            <a:r>
              <a:rPr lang="en-US" sz="1600" dirty="0">
                <a:solidFill>
                  <a:schemeClr val="bg1">
                    <a:lumMod val="65000"/>
                    <a:lumOff val="35000"/>
                  </a:schemeClr>
                </a:solidFill>
                <a:hlinkClick r:id="rId7"/>
              </a:rPr>
              <a:t>://</a:t>
            </a:r>
            <a:r>
              <a:rPr lang="en-US" sz="1600" dirty="0" smtClean="0">
                <a:solidFill>
                  <a:schemeClr val="bg1">
                    <a:lumMod val="65000"/>
                    <a:lumOff val="35000"/>
                  </a:schemeClr>
                </a:solidFill>
                <a:hlinkClick r:id="rId7"/>
              </a:rPr>
              <a:t>platform.execonline.com/p3/register/42eaa809-4f76-4e74-ab49-eb3689cd22d7</a:t>
            </a:r>
            <a:r>
              <a:rPr lang="en-US" sz="1600" dirty="0" smtClean="0">
                <a:solidFill>
                  <a:schemeClr val="bg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600" spc="-65" dirty="0" smtClean="0">
                <a:solidFill>
                  <a:schemeClr val="bg1">
                    <a:lumMod val="65000"/>
                    <a:lumOff val="35000"/>
                  </a:schemeClr>
                </a:solidFill>
                <a:cs typeface="Calibri"/>
              </a:rPr>
              <a:t>and </a:t>
            </a:r>
            <a:r>
              <a:rPr lang="en-US" sz="1600" spc="-65" dirty="0">
                <a:solidFill>
                  <a:schemeClr val="bg1">
                    <a:lumMod val="65000"/>
                    <a:lumOff val="35000"/>
                  </a:schemeClr>
                </a:solidFill>
                <a:cs typeface="Calibri"/>
              </a:rPr>
              <a:t>explore all the different </a:t>
            </a:r>
            <a:br>
              <a:rPr lang="en-US" sz="1600" spc="-65" dirty="0">
                <a:solidFill>
                  <a:schemeClr val="bg1">
                    <a:lumMod val="65000"/>
                    <a:lumOff val="35000"/>
                  </a:schemeClr>
                </a:solidFill>
                <a:cs typeface="Calibri"/>
              </a:rPr>
            </a:br>
            <a:r>
              <a:rPr lang="en-US" sz="1600" spc="-65" dirty="0" smtClean="0">
                <a:solidFill>
                  <a:schemeClr val="bg1">
                    <a:lumMod val="65000"/>
                    <a:lumOff val="35000"/>
                  </a:schemeClr>
                </a:solidFill>
                <a:cs typeface="Calibri"/>
              </a:rPr>
              <a:t>Training </a:t>
            </a:r>
            <a:r>
              <a:rPr lang="en-US" sz="1600" spc="-65" dirty="0">
                <a:solidFill>
                  <a:schemeClr val="bg1">
                    <a:lumMod val="65000"/>
                    <a:lumOff val="35000"/>
                  </a:schemeClr>
                </a:solidFill>
                <a:cs typeface="Calibri"/>
              </a:rPr>
              <a:t>Programs Bioventus University has to offer and register using </a:t>
            </a:r>
            <a:br>
              <a:rPr lang="en-US" sz="1600" spc="-65" dirty="0">
                <a:solidFill>
                  <a:schemeClr val="bg1">
                    <a:lumMod val="65000"/>
                    <a:lumOff val="35000"/>
                  </a:schemeClr>
                </a:solidFill>
                <a:cs typeface="Calibri"/>
              </a:rPr>
            </a:br>
            <a:r>
              <a:rPr lang="en-US" sz="1600" spc="-65" dirty="0">
                <a:solidFill>
                  <a:schemeClr val="bg1">
                    <a:lumMod val="65000"/>
                    <a:lumOff val="35000"/>
                  </a:schemeClr>
                </a:solidFill>
                <a:cs typeface="Calibri"/>
              </a:rPr>
              <a:t>your Bioventus Email Address</a:t>
            </a:r>
          </a:p>
          <a:p>
            <a:pPr marL="231775" indent="-231775">
              <a:spcBef>
                <a:spcPts val="1200"/>
              </a:spcBef>
              <a:buFont typeface="+mj-lt"/>
              <a:buAutoNum type="arabicPeriod"/>
            </a:pPr>
            <a:r>
              <a:rPr lang="en-US" sz="1600" spc="-65" dirty="0">
                <a:solidFill>
                  <a:schemeClr val="bg1">
                    <a:lumMod val="65000"/>
                    <a:lumOff val="35000"/>
                  </a:schemeClr>
                </a:solidFill>
                <a:cs typeface="Calibri"/>
              </a:rPr>
              <a:t>Once Registered, you can search for any training of interest and learn </a:t>
            </a:r>
            <a:br>
              <a:rPr lang="en-US" sz="1600" spc="-65" dirty="0">
                <a:solidFill>
                  <a:schemeClr val="bg1">
                    <a:lumMod val="65000"/>
                    <a:lumOff val="35000"/>
                  </a:schemeClr>
                </a:solidFill>
                <a:cs typeface="Calibri"/>
              </a:rPr>
            </a:br>
            <a:r>
              <a:rPr lang="en-US" sz="1600" spc="-65" dirty="0">
                <a:solidFill>
                  <a:schemeClr val="bg1">
                    <a:lumMod val="65000"/>
                    <a:lumOff val="35000"/>
                  </a:schemeClr>
                </a:solidFill>
                <a:cs typeface="Calibri"/>
              </a:rPr>
              <a:t>more about the training itself</a:t>
            </a:r>
          </a:p>
          <a:p>
            <a:pPr marL="231775" indent="-231775">
              <a:spcBef>
                <a:spcPts val="1200"/>
              </a:spcBef>
              <a:buFont typeface="+mj-lt"/>
              <a:buAutoNum type="arabicPeriod"/>
            </a:pPr>
            <a:r>
              <a:rPr lang="en-US" sz="1600" spc="-65" dirty="0">
                <a:solidFill>
                  <a:schemeClr val="bg1">
                    <a:lumMod val="65000"/>
                    <a:lumOff val="35000"/>
                  </a:schemeClr>
                </a:solidFill>
                <a:cs typeface="Calibri"/>
              </a:rPr>
              <a:t>To ensure you are choosing the right training for your goals watch </a:t>
            </a:r>
            <a:br>
              <a:rPr lang="en-US" sz="1600" spc="-65" dirty="0">
                <a:solidFill>
                  <a:schemeClr val="bg1">
                    <a:lumMod val="65000"/>
                    <a:lumOff val="35000"/>
                  </a:schemeClr>
                </a:solidFill>
                <a:cs typeface="Calibri"/>
              </a:rPr>
            </a:br>
            <a:r>
              <a:rPr lang="en-US" sz="1600" spc="-65" dirty="0">
                <a:solidFill>
                  <a:schemeClr val="bg1">
                    <a:lumMod val="65000"/>
                    <a:lumOff val="35000"/>
                  </a:schemeClr>
                </a:solidFill>
                <a:cs typeface="Calibri"/>
              </a:rPr>
              <a:t>previews and choose from course offerings</a:t>
            </a:r>
          </a:p>
          <a:p>
            <a:pPr marL="231775" indent="-231775">
              <a:spcBef>
                <a:spcPts val="1200"/>
              </a:spcBef>
              <a:buFont typeface="+mj-lt"/>
              <a:buAutoNum type="arabicPeriod"/>
            </a:pPr>
            <a:r>
              <a:rPr lang="en-US" sz="1600" spc="-65" dirty="0">
                <a:solidFill>
                  <a:schemeClr val="bg1">
                    <a:lumMod val="65000"/>
                    <a:lumOff val="35000"/>
                  </a:schemeClr>
                </a:solidFill>
                <a:cs typeface="Calibri"/>
              </a:rPr>
              <a:t>Choose the date you want to start your program</a:t>
            </a:r>
          </a:p>
          <a:p>
            <a:pPr marL="231775" indent="-231775">
              <a:spcBef>
                <a:spcPts val="1200"/>
              </a:spcBef>
              <a:buFont typeface="+mj-lt"/>
              <a:buAutoNum type="arabicPeriod"/>
            </a:pPr>
            <a:r>
              <a:rPr lang="en-US" sz="1600" spc="-65" dirty="0">
                <a:solidFill>
                  <a:schemeClr val="bg1">
                    <a:lumMod val="65000"/>
                    <a:lumOff val="35000"/>
                  </a:schemeClr>
                </a:solidFill>
                <a:cs typeface="Calibri"/>
              </a:rPr>
              <a:t>You will participate and complete your training on the same platform</a:t>
            </a:r>
          </a:p>
          <a:p>
            <a:pPr marL="342900" indent="-342900">
              <a:buFont typeface="+mj-lt"/>
              <a:buAutoNum type="arabicPeriod"/>
            </a:pPr>
            <a:endParaRPr lang="en-US" sz="1600" spc="-65" dirty="0">
              <a:solidFill>
                <a:schemeClr val="bg1">
                  <a:lumMod val="65000"/>
                  <a:lumOff val="35000"/>
                </a:schemeClr>
              </a:solidFill>
              <a:cs typeface="Calibri"/>
            </a:endParaRPr>
          </a:p>
          <a:p>
            <a:endParaRPr lang="en-US" sz="1600" dirty="0">
              <a:solidFill>
                <a:schemeClr val="bg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object 3">
            <a:extLst>
              <a:ext uri="{FF2B5EF4-FFF2-40B4-BE49-F238E27FC236}">
                <a16:creationId xmlns:a16="http://schemas.microsoft.com/office/drawing/2014/main" id="{DB57F317-A153-45FE-BF16-C8B2C3093126}"/>
              </a:ext>
            </a:extLst>
          </p:cNvPr>
          <p:cNvSpPr/>
          <p:nvPr/>
        </p:nvSpPr>
        <p:spPr>
          <a:xfrm>
            <a:off x="6653676" y="961169"/>
            <a:ext cx="2414123" cy="173740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BA4345C0-FD2D-4A39-B00C-891122ABCBB2}"/>
              </a:ext>
            </a:extLst>
          </p:cNvPr>
          <p:cNvSpPr/>
          <p:nvPr/>
        </p:nvSpPr>
        <p:spPr>
          <a:xfrm>
            <a:off x="7209919" y="1794220"/>
            <a:ext cx="2391281" cy="160568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3">
            <a:extLst>
              <a:ext uri="{FF2B5EF4-FFF2-40B4-BE49-F238E27FC236}">
                <a16:creationId xmlns:a16="http://schemas.microsoft.com/office/drawing/2014/main" id="{E1F03BE7-CAB9-44AF-8A70-766D67C3EFB1}"/>
              </a:ext>
            </a:extLst>
          </p:cNvPr>
          <p:cNvSpPr/>
          <p:nvPr/>
        </p:nvSpPr>
        <p:spPr>
          <a:xfrm>
            <a:off x="7828417" y="2537074"/>
            <a:ext cx="2695428" cy="172393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3">
            <a:extLst>
              <a:ext uri="{FF2B5EF4-FFF2-40B4-BE49-F238E27FC236}">
                <a16:creationId xmlns:a16="http://schemas.microsoft.com/office/drawing/2014/main" id="{3DB623E1-3AC6-477B-8359-31BA4607438D}"/>
              </a:ext>
            </a:extLst>
          </p:cNvPr>
          <p:cNvSpPr/>
          <p:nvPr/>
        </p:nvSpPr>
        <p:spPr>
          <a:xfrm>
            <a:off x="8271730" y="3504352"/>
            <a:ext cx="2819400" cy="1717915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3">
            <a:extLst>
              <a:ext uri="{FF2B5EF4-FFF2-40B4-BE49-F238E27FC236}">
                <a16:creationId xmlns:a16="http://schemas.microsoft.com/office/drawing/2014/main" id="{C13FD1A4-F7AA-4355-BA47-A3BB132764BD}"/>
              </a:ext>
            </a:extLst>
          </p:cNvPr>
          <p:cNvSpPr/>
          <p:nvPr/>
        </p:nvSpPr>
        <p:spPr>
          <a:xfrm>
            <a:off x="8991600" y="4672764"/>
            <a:ext cx="2853599" cy="180423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00072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phic 16">
            <a:extLst>
              <a:ext uri="{FF2B5EF4-FFF2-40B4-BE49-F238E27FC236}">
                <a16:creationId xmlns:a16="http://schemas.microsoft.com/office/drawing/2014/main" id="{D5C69F85-5E6F-4377-8CEE-6D5E7D1A36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901390" y="1143000"/>
            <a:ext cx="3289610" cy="2286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CEA1F49-7DBE-4DAE-980F-7D6D8F626ED6}"/>
              </a:ext>
            </a:extLst>
          </p:cNvPr>
          <p:cNvSpPr txBox="1"/>
          <p:nvPr/>
        </p:nvSpPr>
        <p:spPr>
          <a:xfrm>
            <a:off x="6019800" y="1290935"/>
            <a:ext cx="548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cap="all" dirty="0">
                <a:solidFill>
                  <a:schemeClr val="bg1"/>
                </a:solidFill>
                <a:latin typeface="Century Gothic" panose="020B0502020202020204" pitchFamily="34" charset="0"/>
                <a:cs typeface="Arial" charset="0"/>
              </a:rPr>
              <a:t>Where to find this information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E894E29-EFCE-4C6A-AAF9-F29E05F00CD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1840483"/>
            <a:ext cx="7880928" cy="3036317"/>
          </a:xfrm>
          <a:prstGeom prst="rect">
            <a:avLst/>
          </a:prstGeom>
          <a:effectLst>
            <a:outerShdw blurRad="228600" dist="4953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01F2756F-01F7-41F3-9D1A-94911481B7DD}"/>
              </a:ext>
            </a:extLst>
          </p:cNvPr>
          <p:cNvSpPr/>
          <p:nvPr/>
        </p:nvSpPr>
        <p:spPr>
          <a:xfrm>
            <a:off x="5638800" y="3581400"/>
            <a:ext cx="1638300" cy="30480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553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9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723900" y="2402704"/>
            <a:ext cx="11353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48146C"/>
                </a:solidFill>
              </a:rPr>
              <a:t>Can you commit to 30 hours of </a:t>
            </a:r>
            <a:br>
              <a:rPr lang="en-US" sz="2800" b="1" dirty="0">
                <a:solidFill>
                  <a:srgbClr val="48146C"/>
                </a:solidFill>
              </a:rPr>
            </a:br>
            <a:r>
              <a:rPr lang="en-US" sz="2800" b="1" dirty="0">
                <a:solidFill>
                  <a:srgbClr val="48146C"/>
                </a:solidFill>
              </a:rPr>
              <a:t>training in 2021?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40B4859-578B-4DA6-B4FB-2D731B437A43}"/>
              </a:ext>
            </a:extLst>
          </p:cNvPr>
          <p:cNvSpPr txBox="1"/>
          <p:nvPr/>
        </p:nvSpPr>
        <p:spPr>
          <a:xfrm>
            <a:off x="685800" y="1421675"/>
            <a:ext cx="5715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latin typeface="+mj-lt"/>
              </a:rPr>
              <a:t>30 Hour Challenge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980D9A1-77FD-44F8-8050-6FE4AF10FF54}"/>
              </a:ext>
            </a:extLst>
          </p:cNvPr>
          <p:cNvSpPr/>
          <p:nvPr/>
        </p:nvSpPr>
        <p:spPr>
          <a:xfrm>
            <a:off x="-152400" y="3866665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4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 one day of paid time off</a:t>
            </a:r>
          </a:p>
          <a:p>
            <a:pPr algn="ctr"/>
            <a:r>
              <a:rPr lang="en-US" sz="24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  <a:p>
            <a:pPr algn="ctr"/>
            <a:r>
              <a:rPr lang="en-US" sz="24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Invitation to </a:t>
            </a:r>
            <a:br>
              <a:rPr lang="en-US" sz="24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Executive Network Event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986B3240-A1C5-4F0D-B35B-1FC5C6ED78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52400" y="274449"/>
            <a:ext cx="3387976" cy="639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0858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" grpId="0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A3722FB8-6637-4E3A-847B-098DB7290C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558990" y="1143000"/>
            <a:ext cx="3289610" cy="2286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406361F-A695-49F7-9760-DDF1DE8A36D4}"/>
              </a:ext>
            </a:extLst>
          </p:cNvPr>
          <p:cNvSpPr txBox="1"/>
          <p:nvPr/>
        </p:nvSpPr>
        <p:spPr>
          <a:xfrm>
            <a:off x="1752600" y="5410200"/>
            <a:ext cx="8915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Thank you. </a:t>
            </a:r>
          </a:p>
        </p:txBody>
      </p:sp>
    </p:spTree>
    <p:extLst>
      <p:ext uri="{BB962C8B-B14F-4D97-AF65-F5344CB8AC3E}">
        <p14:creationId xmlns:p14="http://schemas.microsoft.com/office/powerpoint/2010/main" val="3959805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0377B6C-4801-44C7-AB3E-647BBF17E790}"/>
              </a:ext>
            </a:extLst>
          </p:cNvPr>
          <p:cNvGrpSpPr/>
          <p:nvPr/>
        </p:nvGrpSpPr>
        <p:grpSpPr>
          <a:xfrm>
            <a:off x="1959481" y="1835163"/>
            <a:ext cx="7946519" cy="1996671"/>
            <a:chOff x="1959481" y="1835163"/>
            <a:chExt cx="7946519" cy="1996671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FCD6DAD7-1DB7-BC43-AB50-7FC48A2F03E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59481" y="1835163"/>
              <a:ext cx="7946519" cy="1996671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D3121EF-B8F2-9449-A060-3054C8EAB028}"/>
                </a:ext>
              </a:extLst>
            </p:cNvPr>
            <p:cNvSpPr/>
            <p:nvPr/>
          </p:nvSpPr>
          <p:spPr>
            <a:xfrm>
              <a:off x="2448214" y="2577560"/>
              <a:ext cx="1091120" cy="42575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ts val="13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all" spc="0" normalizeH="0" baseline="0" noProof="0" dirty="0">
                  <a:ln>
                    <a:noFill/>
                  </a:ln>
                  <a:solidFill>
                    <a:srgbClr val="5395A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Valuing</a:t>
              </a:r>
            </a:p>
            <a:p>
              <a:pPr marL="0" marR="0" lvl="0" indent="0" algn="ctr" defTabSz="685800" rtl="0" eaLnBrk="1" fontAlgn="auto" latinLnBrk="0" hangingPunct="1">
                <a:lnSpc>
                  <a:spcPts val="13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all" spc="0" normalizeH="0" baseline="0" noProof="0" dirty="0">
                  <a:ln>
                    <a:noFill/>
                  </a:ln>
                  <a:solidFill>
                    <a:srgbClr val="5395A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others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5395A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4972A87-3BF7-3A4F-814C-E0F3418D8172}"/>
                </a:ext>
              </a:extLst>
            </p:cNvPr>
            <p:cNvSpPr/>
            <p:nvPr/>
          </p:nvSpPr>
          <p:spPr>
            <a:xfrm>
              <a:off x="4342096" y="2577560"/>
              <a:ext cx="1168398" cy="42575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ts val="13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all" spc="0" normalizeH="0" baseline="0" noProof="0" dirty="0">
                  <a:ln>
                    <a:noFill/>
                  </a:ln>
                  <a:solidFill>
                    <a:srgbClr val="5395A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Impacting</a:t>
              </a:r>
            </a:p>
            <a:p>
              <a:pPr marL="0" marR="0" lvl="0" indent="0" algn="ctr" defTabSz="685800" rtl="0" eaLnBrk="1" fontAlgn="auto" latinLnBrk="0" hangingPunct="1">
                <a:lnSpc>
                  <a:spcPts val="13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all" spc="0" normalizeH="0" baseline="0" noProof="0" dirty="0">
                  <a:ln>
                    <a:noFill/>
                  </a:ln>
                  <a:solidFill>
                    <a:srgbClr val="5395A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patients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5395A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81FA2F7-D53C-DA44-9507-A6FDAB1ADE55}"/>
                </a:ext>
              </a:extLst>
            </p:cNvPr>
            <p:cNvSpPr/>
            <p:nvPr/>
          </p:nvSpPr>
          <p:spPr>
            <a:xfrm>
              <a:off x="6257082" y="2577560"/>
              <a:ext cx="1353256" cy="42575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ts val="13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all" spc="0" normalizeH="0" baseline="0" noProof="0" dirty="0">
                  <a:ln>
                    <a:noFill/>
                  </a:ln>
                  <a:solidFill>
                    <a:srgbClr val="5395A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Developing</a:t>
              </a:r>
            </a:p>
            <a:p>
              <a:pPr marL="0" marR="0" lvl="0" indent="0" algn="l" defTabSz="685800" rtl="0" eaLnBrk="1" fontAlgn="auto" latinLnBrk="0" hangingPunct="1">
                <a:lnSpc>
                  <a:spcPts val="13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all" spc="0" normalizeH="0" baseline="0" noProof="0" dirty="0">
                  <a:ln>
                    <a:noFill/>
                  </a:ln>
                  <a:solidFill>
                    <a:srgbClr val="5395A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ourselves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5395A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A1113B3-CC8A-DB45-81C8-9CF979B887DE}"/>
                </a:ext>
              </a:extLst>
            </p:cNvPr>
            <p:cNvSpPr/>
            <p:nvPr/>
          </p:nvSpPr>
          <p:spPr>
            <a:xfrm>
              <a:off x="8301040" y="2577560"/>
              <a:ext cx="1173719" cy="42575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ts val="13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all" spc="0" normalizeH="0" baseline="0" noProof="0" dirty="0">
                  <a:ln>
                    <a:noFill/>
                  </a:ln>
                  <a:solidFill>
                    <a:srgbClr val="5395A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Achieving</a:t>
              </a:r>
            </a:p>
            <a:p>
              <a:pPr marL="0" marR="0" lvl="0" indent="0" algn="ctr" defTabSz="685800" rtl="0" eaLnBrk="1" fontAlgn="auto" latinLnBrk="0" hangingPunct="1">
                <a:lnSpc>
                  <a:spcPts val="13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all" spc="0" normalizeH="0" baseline="0" noProof="0" dirty="0">
                  <a:ln>
                    <a:noFill/>
                  </a:ln>
                  <a:solidFill>
                    <a:srgbClr val="5395A3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goals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5395A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4" name="Rectangle 3"/>
          <p:cNvSpPr/>
          <p:nvPr/>
        </p:nvSpPr>
        <p:spPr>
          <a:xfrm>
            <a:off x="9906000" y="6400800"/>
            <a:ext cx="2011680" cy="16328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idx="4294967295"/>
          </p:nvPr>
        </p:nvSpPr>
        <p:spPr>
          <a:xfrm>
            <a:off x="3030060" y="930989"/>
            <a:ext cx="5981980" cy="960729"/>
          </a:xfrm>
        </p:spPr>
        <p:txBody>
          <a:bodyPr>
            <a:normAutofit/>
          </a:bodyPr>
          <a:lstStyle/>
          <a:p>
            <a:pPr algn="ctr"/>
            <a:r>
              <a:rPr lang="en-US" b="1" cap="all" dirty="0">
                <a:solidFill>
                  <a:srgbClr val="5395A3"/>
                </a:solidFill>
                <a:latin typeface="Century Gothic" panose="020B0502020202020204" pitchFamily="34" charset="0"/>
                <a:cs typeface="Arial" charset="0"/>
              </a:rPr>
              <a:t>A culture of Continuous learning</a:t>
            </a:r>
            <a:endParaRPr lang="en-US" dirty="0"/>
          </a:p>
        </p:txBody>
      </p:sp>
      <p:sp>
        <p:nvSpPr>
          <p:cNvPr id="9" name="Content Placeholder 3"/>
          <p:cNvSpPr txBox="1">
            <a:spLocks/>
          </p:cNvSpPr>
          <p:nvPr/>
        </p:nvSpPr>
        <p:spPr>
          <a:xfrm>
            <a:off x="2896850" y="1252450"/>
            <a:ext cx="6248400" cy="26276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bg1">
                    <a:lumMod val="75000"/>
                    <a:lumOff val="25000"/>
                  </a:schemeClr>
                </a:solidFill>
                <a:latin typeface="Arial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bg1">
                    <a:lumMod val="75000"/>
                    <a:lumOff val="25000"/>
                  </a:schemeClr>
                </a:solidFill>
                <a:latin typeface="Arial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>
                    <a:lumMod val="75000"/>
                    <a:lumOff val="25000"/>
                  </a:schemeClr>
                </a:solidFill>
                <a:latin typeface="Arial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350" kern="1200">
                <a:solidFill>
                  <a:schemeClr val="bg1">
                    <a:lumMod val="75000"/>
                    <a:lumOff val="25000"/>
                  </a:schemeClr>
                </a:solidFill>
                <a:latin typeface="Arial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200" kern="1200">
                <a:solidFill>
                  <a:schemeClr val="bg1">
                    <a:lumMod val="75000"/>
                    <a:lumOff val="25000"/>
                  </a:schemeClr>
                </a:solidFill>
                <a:latin typeface="Arial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Take ownership of your professional and personal development: </a:t>
            </a:r>
          </a:p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Define your short and/or long-term Career Goals</a:t>
            </a:r>
          </a:p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Assess your current knowledge, skills and behaviors</a:t>
            </a:r>
          </a:p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Prepare a plan to develop those areas you want to work on</a:t>
            </a:r>
          </a:p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Ask for projects/assignments/duties that stretch you</a:t>
            </a:r>
          </a:p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Look for a mentor that can support your development needs</a:t>
            </a:r>
          </a:p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Look for specific training that focusses on your developmental needs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8835A8F3-2AFC-445F-ACF5-D66B70CE3A3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52400" y="274449"/>
            <a:ext cx="3387976" cy="639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212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idx="4294967295"/>
          </p:nvPr>
        </p:nvSpPr>
        <p:spPr>
          <a:xfrm>
            <a:off x="1" y="990600"/>
            <a:ext cx="12192000" cy="1143000"/>
          </a:xfrm>
        </p:spPr>
        <p:txBody>
          <a:bodyPr>
            <a:normAutofit/>
          </a:bodyPr>
          <a:lstStyle/>
          <a:p>
            <a:pPr algn="ctr"/>
            <a:r>
              <a:rPr lang="en-US" sz="3200" b="1" cap="all" dirty="0">
                <a:solidFill>
                  <a:srgbClr val="5395A3"/>
                </a:solidFill>
                <a:latin typeface="Century Gothic" panose="020B0502020202020204" pitchFamily="34" charset="0"/>
                <a:cs typeface="Arial" charset="0"/>
              </a:rPr>
              <a:t>Develop yourself with two different platforms</a:t>
            </a:r>
            <a:endParaRPr lang="en-US" sz="3200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246" y="2311722"/>
            <a:ext cx="5054354" cy="98772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94887" y="3295146"/>
            <a:ext cx="471292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lvl="0" algn="ctr">
              <a:tabLst>
                <a:tab pos="297815" algn="l"/>
                <a:tab pos="298450" algn="l"/>
              </a:tabLst>
              <a:defRPr/>
            </a:pPr>
            <a:r>
              <a:rPr lang="en-US" sz="2800" spc="-65" dirty="0">
                <a:solidFill>
                  <a:schemeClr val="bg1"/>
                </a:solidFill>
                <a:cs typeface="Calibri"/>
              </a:rPr>
              <a:t>On-demand </a:t>
            </a:r>
            <a:r>
              <a:rPr lang="en-US" sz="2800" spc="-65" dirty="0">
                <a:solidFill>
                  <a:srgbClr val="000000"/>
                </a:solidFill>
                <a:cs typeface="Calibri"/>
              </a:rPr>
              <a:t>training focused on </a:t>
            </a:r>
            <a:r>
              <a:rPr lang="en-US" sz="2800" b="1" i="1" spc="-55" dirty="0">
                <a:solidFill>
                  <a:srgbClr val="000000"/>
                </a:solidFill>
                <a:cs typeface="Calibri"/>
              </a:rPr>
              <a:t>micro</a:t>
            </a:r>
            <a:r>
              <a:rPr lang="en-US" sz="2800" spc="-55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sz="2800" spc="10" dirty="0">
                <a:solidFill>
                  <a:srgbClr val="000000"/>
                </a:solidFill>
                <a:cs typeface="Calibri"/>
              </a:rPr>
              <a:t>and </a:t>
            </a:r>
            <a:r>
              <a:rPr lang="en-US" sz="2800" b="1" i="1" spc="-60" dirty="0">
                <a:solidFill>
                  <a:srgbClr val="000000"/>
                </a:solidFill>
                <a:cs typeface="Calibri"/>
              </a:rPr>
              <a:t>in-depth</a:t>
            </a:r>
            <a:r>
              <a:rPr lang="en-US" sz="2800" b="1" i="1" spc="-5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sz="2800" spc="-40" dirty="0">
                <a:solidFill>
                  <a:srgbClr val="000000"/>
                </a:solidFill>
                <a:cs typeface="Calibri"/>
              </a:rPr>
              <a:t>learning</a:t>
            </a:r>
            <a:endParaRPr lang="en-US" sz="2800" dirty="0">
              <a:solidFill>
                <a:srgbClr val="000000"/>
              </a:solidFill>
              <a:cs typeface="Calibri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1B96C9C-072E-4613-9CDA-53F62DD61789}"/>
              </a:ext>
            </a:extLst>
          </p:cNvPr>
          <p:cNvGrpSpPr/>
          <p:nvPr/>
        </p:nvGrpSpPr>
        <p:grpSpPr>
          <a:xfrm>
            <a:off x="6827174" y="2438400"/>
            <a:ext cx="4712926" cy="1318411"/>
            <a:chOff x="6827174" y="2438400"/>
            <a:chExt cx="4712926" cy="1318411"/>
          </a:xfrm>
        </p:grpSpPr>
        <p:pic>
          <p:nvPicPr>
            <p:cNvPr id="18" name="Google Shape;394;p48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975058" y="2438400"/>
              <a:ext cx="4565042" cy="103476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1" name="Rectangle 30"/>
            <p:cNvSpPr/>
            <p:nvPr/>
          </p:nvSpPr>
          <p:spPr>
            <a:xfrm>
              <a:off x="6827174" y="3200693"/>
              <a:ext cx="4712925" cy="556118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/>
          <p:cNvSpPr/>
          <p:nvPr/>
        </p:nvSpPr>
        <p:spPr>
          <a:xfrm>
            <a:off x="6945677" y="3429000"/>
            <a:ext cx="459442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lvl="0" algn="ctr">
              <a:tabLst>
                <a:tab pos="297815" algn="l"/>
                <a:tab pos="298450" algn="l"/>
              </a:tabLst>
              <a:defRPr/>
            </a:pPr>
            <a:r>
              <a:rPr lang="en-US" sz="2800" spc="-65" dirty="0">
                <a:solidFill>
                  <a:srgbClr val="000000"/>
                </a:solidFill>
                <a:cs typeface="Calibri"/>
              </a:rPr>
              <a:t>Development Programs from the world’s top business schools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36D6AC4-EB5A-488E-8CED-E7AC8BC00541}"/>
              </a:ext>
            </a:extLst>
          </p:cNvPr>
          <p:cNvCxnSpPr/>
          <p:nvPr/>
        </p:nvCxnSpPr>
        <p:spPr>
          <a:xfrm>
            <a:off x="381000" y="2057400"/>
            <a:ext cx="11430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Graphic 31">
            <a:extLst>
              <a:ext uri="{FF2B5EF4-FFF2-40B4-BE49-F238E27FC236}">
                <a16:creationId xmlns:a16="http://schemas.microsoft.com/office/drawing/2014/main" id="{509AEAFE-B781-4184-B45D-DF061FEE58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52400" y="274449"/>
            <a:ext cx="3387976" cy="639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244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246" y="2311722"/>
            <a:ext cx="5054354" cy="98772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94887" y="3295146"/>
            <a:ext cx="471292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lvl="0" algn="ctr">
              <a:tabLst>
                <a:tab pos="297815" algn="l"/>
                <a:tab pos="298450" algn="l"/>
              </a:tabLst>
              <a:defRPr/>
            </a:pPr>
            <a:r>
              <a:rPr lang="en-US" sz="2800" spc="-65" dirty="0">
                <a:solidFill>
                  <a:schemeClr val="bg1"/>
                </a:solidFill>
                <a:cs typeface="Calibri"/>
              </a:rPr>
              <a:t>On-demand </a:t>
            </a:r>
            <a:r>
              <a:rPr lang="en-US" sz="2800" spc="-65" dirty="0">
                <a:solidFill>
                  <a:srgbClr val="000000"/>
                </a:solidFill>
                <a:cs typeface="Calibri"/>
              </a:rPr>
              <a:t>training focused on </a:t>
            </a:r>
            <a:r>
              <a:rPr lang="en-US" sz="2800" b="1" i="1" spc="-55" dirty="0">
                <a:solidFill>
                  <a:srgbClr val="000000"/>
                </a:solidFill>
                <a:cs typeface="Calibri"/>
              </a:rPr>
              <a:t>micro</a:t>
            </a:r>
            <a:r>
              <a:rPr lang="en-US" sz="2800" spc="-55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sz="2800" spc="10" dirty="0">
                <a:solidFill>
                  <a:srgbClr val="000000"/>
                </a:solidFill>
                <a:cs typeface="Calibri"/>
              </a:rPr>
              <a:t>and </a:t>
            </a:r>
            <a:r>
              <a:rPr lang="en-US" sz="2800" b="1" i="1" spc="-60" dirty="0">
                <a:solidFill>
                  <a:srgbClr val="000000"/>
                </a:solidFill>
                <a:cs typeface="Calibri"/>
              </a:rPr>
              <a:t>in-depth</a:t>
            </a:r>
            <a:r>
              <a:rPr lang="en-US" sz="2800" b="1" i="1" spc="-5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sz="2800" spc="-40" dirty="0">
                <a:solidFill>
                  <a:srgbClr val="000000"/>
                </a:solidFill>
                <a:cs typeface="Calibri"/>
              </a:rPr>
              <a:t>learning</a:t>
            </a:r>
            <a:endParaRPr lang="en-US" sz="2800" dirty="0">
              <a:solidFill>
                <a:srgbClr val="000000"/>
              </a:solidFill>
              <a:cs typeface="Calibri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5B2061E-3E90-40E6-95CB-2D32AA0BCF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89042" y="357830"/>
            <a:ext cx="2540558" cy="5496074"/>
          </a:xfrm>
          <a:prstGeom prst="rect">
            <a:avLst/>
          </a:prstGeom>
        </p:spPr>
      </p:pic>
      <p:sp>
        <p:nvSpPr>
          <p:cNvPr id="13" name="object 6">
            <a:extLst>
              <a:ext uri="{FF2B5EF4-FFF2-40B4-BE49-F238E27FC236}">
                <a16:creationId xmlns:a16="http://schemas.microsoft.com/office/drawing/2014/main" id="{BF70F42E-AA31-4303-8519-412CFDA240B9}"/>
              </a:ext>
            </a:extLst>
          </p:cNvPr>
          <p:cNvSpPr txBox="1"/>
          <p:nvPr/>
        </p:nvSpPr>
        <p:spPr>
          <a:xfrm>
            <a:off x="8580883" y="1343561"/>
            <a:ext cx="3079956" cy="13234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696A"/>
              </a:buClr>
              <a:buSzTx/>
              <a:tabLst>
                <a:tab pos="184150" algn="l"/>
              </a:tabLst>
              <a:defRPr/>
            </a:pPr>
            <a:r>
              <a:rPr kumimoji="0" lang="en-US" sz="1400" b="1" i="0" u="sng" strike="noStrike" kern="1200" cap="none" spc="-50" normalizeH="0" baseline="0" noProof="0" dirty="0">
                <a:ln>
                  <a:noFill/>
                </a:ln>
                <a:solidFill>
                  <a:srgbClr val="5E6869"/>
                </a:solidFill>
                <a:effectLst/>
                <a:uLnTx/>
                <a:uFillTx/>
                <a:latin typeface="Calibri"/>
                <a:cs typeface="Calibri"/>
              </a:rPr>
              <a:t>Leadership</a:t>
            </a:r>
          </a:p>
          <a:p>
            <a:pPr marL="1841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696A"/>
              </a:buClr>
              <a:buSzTx/>
              <a:buFont typeface="Wingdings" panose="05000000000000000000" pitchFamily="2" charset="2"/>
              <a:buChar char="ü"/>
              <a:tabLst>
                <a:tab pos="184150" algn="l"/>
              </a:tabLst>
              <a:defRPr/>
            </a:pPr>
            <a:r>
              <a:rPr kumimoji="0" sz="1200" b="0" i="0" u="none" strike="noStrike" kern="1200" cap="none" spc="-50" normalizeH="0" baseline="0" noProof="0" dirty="0">
                <a:ln>
                  <a:noFill/>
                </a:ln>
                <a:solidFill>
                  <a:srgbClr val="5E6869"/>
                </a:solidFill>
                <a:effectLst/>
                <a:uLnTx/>
                <a:uFillTx/>
                <a:latin typeface="Calibri"/>
                <a:cs typeface="Calibri"/>
              </a:rPr>
              <a:t>Business</a:t>
            </a:r>
            <a:r>
              <a:rPr kumimoji="0" sz="1200" b="0" i="0" u="none" strike="noStrike" kern="1200" cap="none" spc="-95" normalizeH="0" baseline="0" noProof="0" dirty="0">
                <a:ln>
                  <a:noFill/>
                </a:ln>
                <a:solidFill>
                  <a:srgbClr val="5E6869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1200" cap="none" spc="-25" normalizeH="0" baseline="0" noProof="0" dirty="0">
                <a:ln>
                  <a:noFill/>
                </a:ln>
                <a:solidFill>
                  <a:srgbClr val="5E6869"/>
                </a:solidFill>
                <a:effectLst/>
                <a:uLnTx/>
                <a:uFillTx/>
                <a:latin typeface="Calibri"/>
                <a:cs typeface="Calibri"/>
              </a:rPr>
              <a:t>Strategy</a:t>
            </a:r>
            <a:endParaRPr lang="en-US" sz="1200" noProof="0" dirty="0">
              <a:solidFill>
                <a:srgbClr val="3D1152"/>
              </a:solidFill>
              <a:latin typeface="Calibri"/>
              <a:cs typeface="Calibri"/>
            </a:endParaRPr>
          </a:p>
          <a:p>
            <a:pPr marL="1841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696A"/>
              </a:buClr>
              <a:buSzTx/>
              <a:buFont typeface="Wingdings" panose="05000000000000000000" pitchFamily="2" charset="2"/>
              <a:buChar char="ü"/>
              <a:tabLst>
                <a:tab pos="184150" algn="l"/>
              </a:tabLst>
              <a:defRPr/>
            </a:pPr>
            <a:r>
              <a:rPr kumimoji="0" sz="1200" b="0" i="0" u="none" strike="noStrike" kern="1200" cap="none" spc="35" normalizeH="0" baseline="0" noProof="0" dirty="0">
                <a:ln>
                  <a:noFill/>
                </a:ln>
                <a:solidFill>
                  <a:srgbClr val="5E6869"/>
                </a:solidFill>
                <a:effectLst/>
                <a:uLnTx/>
                <a:uFillTx/>
                <a:latin typeface="Calibri"/>
                <a:cs typeface="Calibri"/>
              </a:rPr>
              <a:t>Coaching </a:t>
            </a:r>
            <a:r>
              <a:rPr kumimoji="0" sz="1200" b="0" i="0" u="none" strike="noStrike" kern="1200" cap="none" spc="-114" normalizeH="0" baseline="0" noProof="0" dirty="0">
                <a:ln>
                  <a:noFill/>
                </a:ln>
                <a:solidFill>
                  <a:srgbClr val="5E6869"/>
                </a:solidFill>
                <a:effectLst/>
                <a:uLnTx/>
                <a:uFillTx/>
                <a:latin typeface="Calibri"/>
                <a:cs typeface="Calibri"/>
              </a:rPr>
              <a:t>&amp;</a:t>
            </a:r>
            <a:r>
              <a:rPr kumimoji="0" sz="1200" b="0" i="0" u="none" strike="noStrike" kern="1200" cap="none" spc="-135" normalizeH="0" baseline="0" noProof="0" dirty="0">
                <a:ln>
                  <a:noFill/>
                </a:ln>
                <a:solidFill>
                  <a:srgbClr val="5E6869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lang="en-US" sz="1200" b="0" i="0" u="none" strike="noStrike" kern="1200" cap="none" spc="-135" normalizeH="0" baseline="0" noProof="0" dirty="0">
                <a:ln>
                  <a:noFill/>
                </a:ln>
                <a:solidFill>
                  <a:srgbClr val="5E6869"/>
                </a:solidFill>
                <a:effectLst/>
                <a:uLnTx/>
                <a:uFillTx/>
                <a:latin typeface="Calibri"/>
                <a:cs typeface="Calibri"/>
              </a:rPr>
              <a:t>       </a:t>
            </a:r>
            <a:r>
              <a:rPr kumimoji="0" sz="1200" b="0" i="0" u="none" strike="noStrike" kern="1200" cap="none" spc="-55" normalizeH="0" baseline="0" noProof="0" dirty="0">
                <a:ln>
                  <a:noFill/>
                </a:ln>
                <a:solidFill>
                  <a:srgbClr val="5E6869"/>
                </a:solidFill>
                <a:effectLst/>
                <a:uLnTx/>
                <a:uFillTx/>
                <a:latin typeface="Calibri"/>
                <a:cs typeface="Calibri"/>
              </a:rPr>
              <a:t>Mentoring</a:t>
            </a:r>
            <a:endParaRPr lang="en-US" sz="1200" dirty="0">
              <a:solidFill>
                <a:srgbClr val="3D1152"/>
              </a:solidFill>
              <a:latin typeface="Calibri"/>
              <a:cs typeface="Calibri"/>
            </a:endParaRPr>
          </a:p>
          <a:p>
            <a:pPr marL="1841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696A"/>
              </a:buClr>
              <a:buSzTx/>
              <a:buFont typeface="Wingdings" panose="05000000000000000000" pitchFamily="2" charset="2"/>
              <a:buChar char="ü"/>
              <a:tabLst>
                <a:tab pos="184150" algn="l"/>
              </a:tabLst>
              <a:defRPr/>
            </a:pPr>
            <a:r>
              <a:rPr kumimoji="0" sz="1200" b="0" i="0" u="none" strike="noStrike" kern="1200" cap="none" spc="-50" normalizeH="0" baseline="0" noProof="0" dirty="0">
                <a:ln>
                  <a:noFill/>
                </a:ln>
                <a:solidFill>
                  <a:srgbClr val="5E6869"/>
                </a:solidFill>
                <a:effectLst/>
                <a:uLnTx/>
                <a:uFillTx/>
                <a:latin typeface="Calibri"/>
                <a:cs typeface="Calibri"/>
              </a:rPr>
              <a:t>Innovation</a:t>
            </a:r>
            <a:endParaRPr lang="en-US" sz="1200" noProof="0" dirty="0">
              <a:solidFill>
                <a:srgbClr val="3D1152"/>
              </a:solidFill>
              <a:latin typeface="Calibri"/>
              <a:cs typeface="Calibri"/>
            </a:endParaRPr>
          </a:p>
          <a:p>
            <a:pPr marL="1841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696A"/>
              </a:buClr>
              <a:buSzTx/>
              <a:buFont typeface="Wingdings" panose="05000000000000000000" pitchFamily="2" charset="2"/>
              <a:buChar char="ü"/>
              <a:tabLst>
                <a:tab pos="184150" algn="l"/>
              </a:tabLst>
              <a:defRPr/>
            </a:pPr>
            <a:r>
              <a:rPr kumimoji="0" sz="1200" b="0" i="0" u="none" strike="noStrike" kern="1200" cap="none" spc="-20" normalizeH="0" baseline="0" noProof="0" dirty="0">
                <a:ln>
                  <a:noFill/>
                </a:ln>
                <a:solidFill>
                  <a:srgbClr val="5E6869"/>
                </a:solidFill>
                <a:effectLst/>
                <a:uLnTx/>
                <a:uFillTx/>
                <a:latin typeface="Calibri"/>
                <a:cs typeface="Calibri"/>
              </a:rPr>
              <a:t>Decision-making</a:t>
            </a:r>
            <a:endParaRPr lang="en-US" sz="1200" noProof="0" dirty="0">
              <a:solidFill>
                <a:srgbClr val="3D1152"/>
              </a:solidFill>
              <a:latin typeface="Calibri"/>
              <a:cs typeface="Calibri"/>
            </a:endParaRPr>
          </a:p>
          <a:p>
            <a:pPr marL="1841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696A"/>
              </a:buClr>
              <a:buSzTx/>
              <a:buFont typeface="Wingdings" panose="05000000000000000000" pitchFamily="2" charset="2"/>
              <a:buChar char="ü"/>
              <a:tabLst>
                <a:tab pos="184150" algn="l"/>
              </a:tabLst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5E6869"/>
                </a:solidFill>
                <a:effectLst/>
                <a:uLnTx/>
                <a:uFillTx/>
                <a:latin typeface="Calibri"/>
                <a:cs typeface="Calibri"/>
              </a:rPr>
              <a:t>Teams </a:t>
            </a:r>
            <a:r>
              <a:rPr kumimoji="0" sz="1200" b="0" i="0" u="none" strike="noStrike" kern="1200" cap="none" spc="-114" normalizeH="0" baseline="0" noProof="0" dirty="0">
                <a:ln>
                  <a:noFill/>
                </a:ln>
                <a:solidFill>
                  <a:srgbClr val="5E6869"/>
                </a:solidFill>
                <a:effectLst/>
                <a:uLnTx/>
                <a:uFillTx/>
                <a:latin typeface="Calibri"/>
                <a:cs typeface="Calibri"/>
              </a:rPr>
              <a:t>&amp;</a:t>
            </a:r>
            <a:r>
              <a:rPr kumimoji="0" sz="1200" b="0" i="0" u="none" strike="noStrike" kern="1200" cap="none" spc="-135" normalizeH="0" baseline="0" noProof="0" dirty="0">
                <a:ln>
                  <a:noFill/>
                </a:ln>
                <a:solidFill>
                  <a:srgbClr val="5E6869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1200" cap="none" spc="-10" normalizeH="0" baseline="0" noProof="0" dirty="0">
                <a:ln>
                  <a:noFill/>
                </a:ln>
                <a:solidFill>
                  <a:srgbClr val="5E6869"/>
                </a:solidFill>
                <a:effectLst/>
                <a:uLnTx/>
                <a:uFillTx/>
                <a:latin typeface="Calibri"/>
                <a:cs typeface="Calibri"/>
              </a:rPr>
              <a:t>Collaboration</a:t>
            </a:r>
            <a:endParaRPr lang="en-US" sz="1200" noProof="0" dirty="0">
              <a:solidFill>
                <a:srgbClr val="3D1152"/>
              </a:solidFill>
              <a:latin typeface="Calibri"/>
              <a:cs typeface="Calibri"/>
            </a:endParaRPr>
          </a:p>
          <a:p>
            <a:pPr marL="1841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696A"/>
              </a:buClr>
              <a:buSzTx/>
              <a:buFont typeface="Wingdings" panose="05000000000000000000" pitchFamily="2" charset="2"/>
              <a:buChar char="ü"/>
              <a:tabLst>
                <a:tab pos="184150" algn="l"/>
              </a:tabLst>
              <a:defRPr/>
            </a:pPr>
            <a:r>
              <a:rPr kumimoji="0" sz="1200" b="0" i="0" u="none" strike="noStrike" kern="1200" cap="none" spc="-20" normalizeH="0" baseline="0" noProof="0" dirty="0">
                <a:ln>
                  <a:noFill/>
                </a:ln>
                <a:solidFill>
                  <a:srgbClr val="5E6869"/>
                </a:solidFill>
                <a:effectLst/>
                <a:uLnTx/>
                <a:uFillTx/>
                <a:latin typeface="Calibri"/>
                <a:cs typeface="Calibri"/>
              </a:rPr>
              <a:t>Operations</a:t>
            </a:r>
            <a:r>
              <a:rPr kumimoji="0" sz="1200" b="0" i="0" u="none" strike="noStrike" kern="1200" cap="none" spc="-95" normalizeH="0" baseline="0" noProof="0" dirty="0">
                <a:ln>
                  <a:noFill/>
                </a:ln>
                <a:solidFill>
                  <a:srgbClr val="5E6869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1200" cap="none" spc="-15" normalizeH="0" baseline="0" noProof="0" dirty="0">
                <a:ln>
                  <a:noFill/>
                </a:ln>
                <a:solidFill>
                  <a:srgbClr val="5E6869"/>
                </a:solidFill>
                <a:effectLst/>
                <a:uLnTx/>
                <a:uFillTx/>
                <a:latin typeface="Calibri"/>
                <a:cs typeface="Calibri"/>
              </a:rPr>
              <a:t>Management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3D1152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14" name="object 15">
            <a:extLst>
              <a:ext uri="{FF2B5EF4-FFF2-40B4-BE49-F238E27FC236}">
                <a16:creationId xmlns:a16="http://schemas.microsoft.com/office/drawing/2014/main" id="{3A631A9C-D6BA-48F4-8068-9C423A7AA828}"/>
              </a:ext>
            </a:extLst>
          </p:cNvPr>
          <p:cNvSpPr txBox="1"/>
          <p:nvPr/>
        </p:nvSpPr>
        <p:spPr>
          <a:xfrm>
            <a:off x="8580883" y="2819400"/>
            <a:ext cx="4118506" cy="11873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175260" lvl="0" algn="l" defTabSz="914400" rtl="0" eaLnBrk="1" fontAlgn="auto" latinLnBrk="0" hangingPunct="1">
              <a:lnSpc>
                <a:spcPct val="107700"/>
              </a:lnSpc>
              <a:spcBef>
                <a:spcPts val="0"/>
              </a:spcBef>
              <a:spcAft>
                <a:spcPts val="0"/>
              </a:spcAft>
              <a:buClr>
                <a:srgbClr val="5A696A"/>
              </a:buClr>
              <a:buSzTx/>
              <a:tabLst>
                <a:tab pos="184150" algn="l"/>
              </a:tabLst>
              <a:defRPr/>
            </a:pPr>
            <a:r>
              <a:rPr kumimoji="0" lang="en-US" sz="1200" b="1" i="0" u="sng" strike="noStrike" kern="1200" cap="none" spc="-15" normalizeH="0" baseline="0" noProof="0" dirty="0">
                <a:ln>
                  <a:noFill/>
                </a:ln>
                <a:solidFill>
                  <a:srgbClr val="5E6869"/>
                </a:solidFill>
                <a:effectLst/>
                <a:uLnTx/>
                <a:uFillTx/>
                <a:latin typeface="Calibri"/>
                <a:cs typeface="Calibri"/>
              </a:rPr>
              <a:t>Professional Development</a:t>
            </a:r>
          </a:p>
          <a:p>
            <a:pPr marL="184150" marR="175260" lvl="0" indent="-171450" algn="l" defTabSz="914400" rtl="0" eaLnBrk="1" fontAlgn="auto" latinLnBrk="0" hangingPunct="1">
              <a:lnSpc>
                <a:spcPct val="107700"/>
              </a:lnSpc>
              <a:spcBef>
                <a:spcPts val="0"/>
              </a:spcBef>
              <a:spcAft>
                <a:spcPts val="0"/>
              </a:spcAft>
              <a:buClr>
                <a:srgbClr val="5A696A"/>
              </a:buClr>
              <a:buSzTx/>
              <a:buFont typeface="Wingdings" panose="05000000000000000000" pitchFamily="2" charset="2"/>
              <a:buChar char="ü"/>
              <a:tabLst>
                <a:tab pos="184150" algn="l"/>
              </a:tabLst>
              <a:defRPr/>
            </a:pPr>
            <a:r>
              <a:rPr kumimoji="0" sz="1200" b="0" i="0" u="none" strike="noStrike" kern="1200" cap="none" spc="-15" normalizeH="0" baseline="0" noProof="0" dirty="0">
                <a:ln>
                  <a:noFill/>
                </a:ln>
                <a:solidFill>
                  <a:srgbClr val="5E6869"/>
                </a:solidFill>
                <a:effectLst/>
                <a:uLnTx/>
                <a:uFillTx/>
                <a:latin typeface="Calibri"/>
                <a:cs typeface="Calibri"/>
              </a:rPr>
              <a:t>Communication </a:t>
            </a:r>
            <a:r>
              <a:rPr kumimoji="0" sz="1200" b="0" i="0" u="none" strike="noStrike" kern="1200" cap="none" spc="-114" normalizeH="0" baseline="0" noProof="0" dirty="0">
                <a:ln>
                  <a:noFill/>
                </a:ln>
                <a:solidFill>
                  <a:srgbClr val="5E6869"/>
                </a:solidFill>
                <a:effectLst/>
                <a:uLnTx/>
                <a:uFillTx/>
                <a:latin typeface="Calibri"/>
                <a:cs typeface="Calibri"/>
              </a:rPr>
              <a:t>&amp; </a:t>
            </a:r>
            <a:r>
              <a:rPr kumimoji="0" lang="en-US" sz="1200" b="0" i="0" u="none" strike="noStrike" kern="1200" cap="none" spc="-114" normalizeH="0" baseline="0" noProof="0" dirty="0">
                <a:ln>
                  <a:noFill/>
                </a:ln>
                <a:solidFill>
                  <a:srgbClr val="5E6869"/>
                </a:solidFill>
                <a:effectLst/>
                <a:uLnTx/>
                <a:uFillTx/>
                <a:latin typeface="Calibri"/>
                <a:cs typeface="Calibri"/>
              </a:rPr>
              <a:t>   </a:t>
            </a:r>
            <a:r>
              <a:rPr kumimoji="0" sz="1200" b="0" i="0" u="none" strike="noStrike" kern="1200" cap="none" spc="-25" normalizeH="0" baseline="0" noProof="0" dirty="0">
                <a:ln>
                  <a:noFill/>
                </a:ln>
                <a:solidFill>
                  <a:srgbClr val="5E6869"/>
                </a:solidFill>
                <a:effectLst/>
                <a:uLnTx/>
                <a:uFillTx/>
                <a:latin typeface="Calibri"/>
                <a:cs typeface="Calibri"/>
              </a:rPr>
              <a:t>Public 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5E6869"/>
                </a:solidFill>
                <a:effectLst/>
                <a:uLnTx/>
                <a:uFillTx/>
                <a:latin typeface="Calibri"/>
                <a:cs typeface="Calibri"/>
              </a:rPr>
              <a:t>Speaking</a:t>
            </a:r>
            <a:endParaRPr lang="en-US" sz="1200" noProof="0" dirty="0">
              <a:solidFill>
                <a:srgbClr val="3D1152"/>
              </a:solidFill>
              <a:latin typeface="Calibri"/>
              <a:cs typeface="Calibri"/>
            </a:endParaRPr>
          </a:p>
          <a:p>
            <a:pPr marL="184150" marR="175260" lvl="0" indent="-171450" algn="l" defTabSz="914400" rtl="0" eaLnBrk="1" fontAlgn="auto" latinLnBrk="0" hangingPunct="1">
              <a:lnSpc>
                <a:spcPct val="107700"/>
              </a:lnSpc>
              <a:spcBef>
                <a:spcPts val="0"/>
              </a:spcBef>
              <a:spcAft>
                <a:spcPts val="0"/>
              </a:spcAft>
              <a:buClr>
                <a:srgbClr val="5A696A"/>
              </a:buClr>
              <a:buSzTx/>
              <a:buFont typeface="Wingdings" panose="05000000000000000000" pitchFamily="2" charset="2"/>
              <a:buChar char="ü"/>
              <a:tabLst>
                <a:tab pos="184150" algn="l"/>
              </a:tabLst>
              <a:defRPr/>
            </a:pPr>
            <a:r>
              <a:rPr kumimoji="0" sz="1200" b="0" i="0" u="none" strike="noStrike" kern="1200" cap="none" spc="-15" normalizeH="0" baseline="0" noProof="0" dirty="0">
                <a:ln>
                  <a:noFill/>
                </a:ln>
                <a:solidFill>
                  <a:srgbClr val="5E6869"/>
                </a:solidFill>
                <a:effectLst/>
                <a:uLnTx/>
                <a:uFillTx/>
                <a:latin typeface="Calibri"/>
                <a:cs typeface="Calibri"/>
              </a:rPr>
              <a:t>Collaboration</a:t>
            </a:r>
            <a:endParaRPr lang="en-US" sz="1200" noProof="0" dirty="0">
              <a:solidFill>
                <a:srgbClr val="3D1152"/>
              </a:solidFill>
              <a:latin typeface="Calibri"/>
              <a:cs typeface="Calibri"/>
            </a:endParaRPr>
          </a:p>
          <a:p>
            <a:pPr marL="184150" marR="175260" lvl="0" indent="-171450" algn="l" defTabSz="914400" rtl="0" eaLnBrk="1" fontAlgn="auto" latinLnBrk="0" hangingPunct="1">
              <a:lnSpc>
                <a:spcPct val="107700"/>
              </a:lnSpc>
              <a:spcBef>
                <a:spcPts val="0"/>
              </a:spcBef>
              <a:spcAft>
                <a:spcPts val="0"/>
              </a:spcAft>
              <a:buClr>
                <a:srgbClr val="5A696A"/>
              </a:buClr>
              <a:buSzTx/>
              <a:buFont typeface="Wingdings" panose="05000000000000000000" pitchFamily="2" charset="2"/>
              <a:buChar char="ü"/>
              <a:tabLst>
                <a:tab pos="184150" algn="l"/>
              </a:tabLst>
              <a:defRPr/>
            </a:pPr>
            <a:r>
              <a:rPr kumimoji="0" sz="1200" b="0" i="0" u="none" strike="noStrike" kern="1200" cap="none" spc="-45" normalizeH="0" baseline="0" noProof="0" dirty="0">
                <a:ln>
                  <a:noFill/>
                </a:ln>
                <a:solidFill>
                  <a:srgbClr val="5E6869"/>
                </a:solidFill>
                <a:effectLst/>
                <a:uLnTx/>
                <a:uFillTx/>
                <a:latin typeface="Calibri"/>
                <a:cs typeface="Calibri"/>
              </a:rPr>
              <a:t>Writing</a:t>
            </a:r>
            <a:endParaRPr lang="en-US" sz="1200" noProof="0" dirty="0">
              <a:solidFill>
                <a:srgbClr val="3D1152"/>
              </a:solidFill>
              <a:latin typeface="Calibri"/>
              <a:cs typeface="Calibri"/>
            </a:endParaRPr>
          </a:p>
          <a:p>
            <a:pPr marL="184150" marR="175260" lvl="0" indent="-171450" algn="l" defTabSz="914400" rtl="0" eaLnBrk="1" fontAlgn="auto" latinLnBrk="0" hangingPunct="1">
              <a:lnSpc>
                <a:spcPct val="107700"/>
              </a:lnSpc>
              <a:spcBef>
                <a:spcPts val="0"/>
              </a:spcBef>
              <a:spcAft>
                <a:spcPts val="0"/>
              </a:spcAft>
              <a:buClr>
                <a:srgbClr val="5A696A"/>
              </a:buClr>
              <a:buSzTx/>
              <a:buFont typeface="Wingdings" panose="05000000000000000000" pitchFamily="2" charset="2"/>
              <a:buChar char="ü"/>
              <a:tabLst>
                <a:tab pos="184150" algn="l"/>
              </a:tabLst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5E6869"/>
                </a:solidFill>
                <a:effectLst/>
                <a:uLnTx/>
                <a:uFillTx/>
                <a:latin typeface="Calibri"/>
                <a:cs typeface="Calibri"/>
              </a:rPr>
              <a:t>Excel </a:t>
            </a:r>
            <a:r>
              <a:rPr kumimoji="0" sz="1200" b="0" i="0" u="none" strike="noStrike" kern="1200" cap="none" spc="-60" normalizeH="0" baseline="0" noProof="0" dirty="0">
                <a:ln>
                  <a:noFill/>
                </a:ln>
                <a:solidFill>
                  <a:srgbClr val="5E6869"/>
                </a:solidFill>
                <a:effectLst/>
                <a:uLnTx/>
                <a:uFillTx/>
                <a:latin typeface="Calibri"/>
                <a:cs typeface="Calibri"/>
              </a:rPr>
              <a:t>/ </a:t>
            </a:r>
            <a:r>
              <a:rPr kumimoji="0" sz="1200" b="0" i="0" u="none" strike="noStrike" kern="1200" cap="none" spc="-30" normalizeH="0" baseline="0" noProof="0" dirty="0">
                <a:ln>
                  <a:noFill/>
                </a:ln>
                <a:solidFill>
                  <a:srgbClr val="5E6869"/>
                </a:solidFill>
                <a:effectLst/>
                <a:uLnTx/>
                <a:uFillTx/>
                <a:latin typeface="Calibri"/>
                <a:cs typeface="Calibri"/>
              </a:rPr>
              <a:t>Word </a:t>
            </a:r>
            <a:r>
              <a:rPr kumimoji="0" sz="1200" b="0" i="0" u="none" strike="noStrike" kern="1200" cap="none" spc="-60" normalizeH="0" baseline="0" noProof="0" dirty="0">
                <a:ln>
                  <a:noFill/>
                </a:ln>
                <a:solidFill>
                  <a:srgbClr val="5E6869"/>
                </a:solidFill>
                <a:effectLst/>
                <a:uLnTx/>
                <a:uFillTx/>
                <a:latin typeface="Calibri"/>
                <a:cs typeface="Calibri"/>
              </a:rPr>
              <a:t>/ </a:t>
            </a:r>
            <a:r>
              <a:rPr kumimoji="0" sz="1200" b="0" i="0" u="none" strike="noStrike" kern="1200" cap="none" spc="-55" normalizeH="0" baseline="0" noProof="0" dirty="0">
                <a:ln>
                  <a:noFill/>
                </a:ln>
                <a:solidFill>
                  <a:srgbClr val="5E6869"/>
                </a:solidFill>
                <a:effectLst/>
                <a:uLnTx/>
                <a:uFillTx/>
                <a:latin typeface="Calibri"/>
                <a:cs typeface="Calibri"/>
              </a:rPr>
              <a:t>PowerPoint </a:t>
            </a:r>
            <a:r>
              <a:rPr kumimoji="0" sz="1200" b="0" i="0" u="none" strike="noStrike" kern="1200" cap="none" spc="-60" normalizeH="0" baseline="0" noProof="0" dirty="0">
                <a:ln>
                  <a:noFill/>
                </a:ln>
                <a:solidFill>
                  <a:srgbClr val="5E6869"/>
                </a:solidFill>
                <a:effectLst/>
                <a:uLnTx/>
                <a:uFillTx/>
                <a:latin typeface="Calibri"/>
                <a:cs typeface="Calibri"/>
              </a:rPr>
              <a:t>/  </a:t>
            </a:r>
            <a:r>
              <a:rPr kumimoji="0" sz="1200" b="0" i="0" u="none" strike="noStrike" kern="1200" cap="none" spc="-35" normalizeH="0" baseline="0" noProof="0" dirty="0">
                <a:ln>
                  <a:noFill/>
                </a:ln>
                <a:solidFill>
                  <a:srgbClr val="5E6869"/>
                </a:solidFill>
                <a:effectLst/>
                <a:uLnTx/>
                <a:uFillTx/>
                <a:latin typeface="Calibri"/>
                <a:cs typeface="Calibri"/>
              </a:rPr>
              <a:t>Outlook</a:t>
            </a:r>
            <a:endParaRPr lang="en-US" sz="1200" noProof="0" dirty="0">
              <a:solidFill>
                <a:srgbClr val="3D1152"/>
              </a:solidFill>
              <a:latin typeface="Calibri"/>
              <a:cs typeface="Calibri"/>
            </a:endParaRPr>
          </a:p>
          <a:p>
            <a:pPr marL="184150" marR="175260" lvl="0" indent="-171450" algn="l" defTabSz="914400" rtl="0" eaLnBrk="1" fontAlgn="auto" latinLnBrk="0" hangingPunct="1">
              <a:lnSpc>
                <a:spcPct val="107700"/>
              </a:lnSpc>
              <a:spcBef>
                <a:spcPts val="0"/>
              </a:spcBef>
              <a:spcAft>
                <a:spcPts val="0"/>
              </a:spcAft>
              <a:buClr>
                <a:srgbClr val="5A696A"/>
              </a:buClr>
              <a:buSzTx/>
              <a:buFont typeface="Wingdings" panose="05000000000000000000" pitchFamily="2" charset="2"/>
              <a:buChar char="ü"/>
              <a:tabLst>
                <a:tab pos="184150" algn="l"/>
              </a:tabLst>
              <a:defRPr/>
            </a:pPr>
            <a:r>
              <a:rPr kumimoji="0" sz="1200" b="0" i="0" u="none" strike="noStrike" kern="1200" cap="none" spc="-15" normalizeH="0" baseline="0" noProof="0" dirty="0">
                <a:ln>
                  <a:noFill/>
                </a:ln>
                <a:solidFill>
                  <a:srgbClr val="5E6869"/>
                </a:solidFill>
                <a:effectLst/>
                <a:uLnTx/>
                <a:uFillTx/>
                <a:latin typeface="Calibri"/>
                <a:cs typeface="Calibri"/>
              </a:rPr>
              <a:t>Office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5E6869"/>
                </a:solidFill>
                <a:effectLst/>
                <a:uLnTx/>
                <a:uFillTx/>
                <a:latin typeface="Calibri"/>
                <a:cs typeface="Calibri"/>
              </a:rPr>
              <a:t>365 </a:t>
            </a:r>
            <a:r>
              <a:rPr kumimoji="0" sz="1200" b="0" i="0" u="none" strike="noStrike" kern="1200" cap="none" spc="-60" normalizeH="0" baseline="0" noProof="0" dirty="0">
                <a:ln>
                  <a:noFill/>
                </a:ln>
                <a:solidFill>
                  <a:srgbClr val="5E6869"/>
                </a:solidFill>
                <a:effectLst/>
                <a:uLnTx/>
                <a:uFillTx/>
                <a:latin typeface="Calibri"/>
                <a:cs typeface="Calibri"/>
              </a:rPr>
              <a:t>/</a:t>
            </a:r>
            <a:r>
              <a:rPr kumimoji="0" sz="1200" b="0" i="0" u="none" strike="noStrike" kern="1200" cap="none" spc="-100" normalizeH="0" baseline="0" noProof="0" dirty="0">
                <a:ln>
                  <a:noFill/>
                </a:ln>
                <a:solidFill>
                  <a:srgbClr val="5E6869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1200" cap="none" spc="-35" normalizeH="0" baseline="0" noProof="0" dirty="0">
                <a:ln>
                  <a:noFill/>
                </a:ln>
                <a:solidFill>
                  <a:srgbClr val="5E6869"/>
                </a:solidFill>
                <a:effectLst/>
                <a:uLnTx/>
                <a:uFillTx/>
                <a:latin typeface="Calibri"/>
                <a:cs typeface="Calibri"/>
              </a:rPr>
              <a:t>Windows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3D1152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15" name="object 9">
            <a:extLst>
              <a:ext uri="{FF2B5EF4-FFF2-40B4-BE49-F238E27FC236}">
                <a16:creationId xmlns:a16="http://schemas.microsoft.com/office/drawing/2014/main" id="{F3972C30-B7E2-4E70-80C0-50AAD06E9CEF}"/>
              </a:ext>
            </a:extLst>
          </p:cNvPr>
          <p:cNvSpPr txBox="1"/>
          <p:nvPr/>
        </p:nvSpPr>
        <p:spPr>
          <a:xfrm>
            <a:off x="8580883" y="4102281"/>
            <a:ext cx="3928844" cy="15081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696A"/>
              </a:buClr>
              <a:buSzTx/>
              <a:tabLst>
                <a:tab pos="184150" algn="l"/>
              </a:tabLst>
              <a:defRPr/>
            </a:pPr>
            <a:r>
              <a:rPr kumimoji="0" lang="en-US" sz="1400" b="1" i="0" u="sng" strike="noStrike" kern="1200" cap="none" spc="-5" normalizeH="0" baseline="0" noProof="0" dirty="0">
                <a:ln>
                  <a:noFill/>
                </a:ln>
                <a:solidFill>
                  <a:srgbClr val="5E6869"/>
                </a:solidFill>
                <a:effectLst/>
                <a:uLnTx/>
                <a:uFillTx/>
                <a:latin typeface="Calibri"/>
                <a:cs typeface="Calibri"/>
              </a:rPr>
              <a:t>Functional</a:t>
            </a:r>
          </a:p>
          <a:p>
            <a:pPr marL="1841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696A"/>
              </a:buClr>
              <a:buSzTx/>
              <a:buFont typeface="Arial"/>
              <a:buChar char="•"/>
              <a:tabLst>
                <a:tab pos="184150" algn="l"/>
              </a:tabLst>
              <a:defRPr/>
            </a:pP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5E6869"/>
                </a:solidFill>
                <a:effectLst/>
                <a:uLnTx/>
                <a:uFillTx/>
                <a:latin typeface="Calibri"/>
                <a:cs typeface="Calibri"/>
              </a:rPr>
              <a:t>Sales</a:t>
            </a:r>
            <a:endParaRPr lang="en-US" sz="1200" dirty="0">
              <a:solidFill>
                <a:srgbClr val="3D1152"/>
              </a:solidFill>
              <a:latin typeface="Calibri"/>
              <a:cs typeface="Calibri"/>
            </a:endParaRPr>
          </a:p>
          <a:p>
            <a:pPr marL="1841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696A"/>
              </a:buClr>
              <a:buSzTx/>
              <a:buFont typeface="Arial"/>
              <a:buChar char="•"/>
              <a:tabLst>
                <a:tab pos="184150" algn="l"/>
              </a:tabLst>
              <a:defRPr/>
            </a:pPr>
            <a:r>
              <a:rPr kumimoji="0" sz="1200" b="0" i="0" u="none" strike="noStrike" kern="1200" cap="none" spc="-40" normalizeH="0" baseline="0" noProof="0" dirty="0">
                <a:ln>
                  <a:noFill/>
                </a:ln>
                <a:solidFill>
                  <a:srgbClr val="5E6869"/>
                </a:solidFill>
                <a:effectLst/>
                <a:uLnTx/>
                <a:uFillTx/>
                <a:latin typeface="Calibri"/>
                <a:cs typeface="Calibri"/>
              </a:rPr>
              <a:t>Project </a:t>
            </a:r>
            <a:r>
              <a:rPr kumimoji="0" sz="1200" b="0" i="0" u="none" strike="noStrike" kern="1200" cap="none" spc="-15" normalizeH="0" baseline="0" noProof="0" dirty="0">
                <a:ln>
                  <a:noFill/>
                </a:ln>
                <a:solidFill>
                  <a:srgbClr val="5E6869"/>
                </a:solidFill>
                <a:effectLst/>
                <a:uLnTx/>
                <a:uFillTx/>
                <a:latin typeface="Calibri"/>
                <a:cs typeface="Calibri"/>
              </a:rPr>
              <a:t>Management </a:t>
            </a:r>
            <a:r>
              <a:rPr kumimoji="0" sz="1200" b="0" i="0" u="none" strike="noStrike" kern="1200" cap="none" spc="-114" normalizeH="0" baseline="0" noProof="0" dirty="0">
                <a:ln>
                  <a:noFill/>
                </a:ln>
                <a:solidFill>
                  <a:srgbClr val="5E6869"/>
                </a:solidFill>
                <a:effectLst/>
                <a:uLnTx/>
                <a:uFillTx/>
                <a:latin typeface="Calibri"/>
                <a:cs typeface="Calibri"/>
              </a:rPr>
              <a:t>&amp; </a:t>
            </a:r>
            <a:r>
              <a:rPr kumimoji="0" lang="en-US" sz="1200" b="0" i="0" u="none" strike="noStrike" kern="1200" cap="none" spc="-114" normalizeH="0" baseline="0" noProof="0" dirty="0">
                <a:ln>
                  <a:noFill/>
                </a:ln>
                <a:solidFill>
                  <a:srgbClr val="5E6869"/>
                </a:solidFill>
                <a:effectLst/>
                <a:uLnTx/>
                <a:uFillTx/>
                <a:latin typeface="Calibri"/>
                <a:cs typeface="Calibri"/>
              </a:rPr>
              <a:t>   </a:t>
            </a:r>
            <a:r>
              <a:rPr kumimoji="0" sz="1200" b="0" i="0" u="none" strike="noStrike" kern="1200" cap="none" spc="-35" normalizeH="0" baseline="0" noProof="0" dirty="0">
                <a:ln>
                  <a:noFill/>
                </a:ln>
                <a:solidFill>
                  <a:srgbClr val="5E6869"/>
                </a:solidFill>
                <a:effectLst/>
                <a:uLnTx/>
                <a:uFillTx/>
                <a:latin typeface="Calibri"/>
                <a:cs typeface="Calibri"/>
              </a:rPr>
              <a:t>Six</a:t>
            </a:r>
            <a:r>
              <a:rPr kumimoji="0" sz="1200" b="0" i="0" u="none" strike="noStrike" kern="1200" cap="none" spc="40" normalizeH="0" baseline="0" noProof="0" dirty="0">
                <a:ln>
                  <a:noFill/>
                </a:ln>
                <a:solidFill>
                  <a:srgbClr val="5E6869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5E6869"/>
                </a:solidFill>
                <a:effectLst/>
                <a:uLnTx/>
                <a:uFillTx/>
                <a:latin typeface="Calibri"/>
                <a:cs typeface="Calibri"/>
              </a:rPr>
              <a:t>Sigma</a:t>
            </a:r>
            <a:endParaRPr lang="en-US" sz="1200" dirty="0">
              <a:solidFill>
                <a:srgbClr val="3D1152"/>
              </a:solidFill>
              <a:latin typeface="Calibri"/>
              <a:cs typeface="Calibri"/>
            </a:endParaRPr>
          </a:p>
          <a:p>
            <a:pPr marL="1841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696A"/>
              </a:buClr>
              <a:buSzTx/>
              <a:buFont typeface="Arial"/>
              <a:buChar char="•"/>
              <a:tabLst>
                <a:tab pos="184150" algn="l"/>
              </a:tabLst>
              <a:defRPr/>
            </a:pPr>
            <a:r>
              <a:rPr kumimoji="0" sz="1200" b="0" i="0" u="none" strike="noStrike" kern="1200" cap="none" spc="-40" normalizeH="0" baseline="0" noProof="0" dirty="0">
                <a:ln>
                  <a:noFill/>
                </a:ln>
                <a:solidFill>
                  <a:srgbClr val="5E6869"/>
                </a:solidFill>
                <a:effectLst/>
                <a:uLnTx/>
                <a:uFillTx/>
                <a:latin typeface="Calibri"/>
                <a:cs typeface="Calibri"/>
              </a:rPr>
              <a:t>Marketin</a:t>
            </a:r>
            <a:r>
              <a:rPr kumimoji="0" lang="en-US" sz="1200" b="0" i="0" u="none" strike="noStrike" kern="1200" cap="none" spc="-40" normalizeH="0" baseline="0" noProof="0" dirty="0">
                <a:ln>
                  <a:noFill/>
                </a:ln>
                <a:solidFill>
                  <a:srgbClr val="5E6869"/>
                </a:solidFill>
                <a:effectLst/>
                <a:uLnTx/>
                <a:uFillTx/>
                <a:latin typeface="Calibri"/>
                <a:cs typeface="Calibri"/>
              </a:rPr>
              <a:t>g</a:t>
            </a:r>
          </a:p>
          <a:p>
            <a:pPr marL="1841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696A"/>
              </a:buClr>
              <a:buSzTx/>
              <a:buFont typeface="Arial"/>
              <a:buChar char="•"/>
              <a:tabLst>
                <a:tab pos="184150" algn="l"/>
              </a:tabLst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5E6869"/>
                </a:solidFill>
                <a:effectLst/>
                <a:uLnTx/>
                <a:uFillTx/>
                <a:latin typeface="Calibri"/>
                <a:cs typeface="Calibri"/>
              </a:rPr>
              <a:t>Finance </a:t>
            </a:r>
            <a:r>
              <a:rPr kumimoji="0" sz="1200" b="0" i="0" u="none" strike="noStrike" kern="1200" cap="none" spc="-114" normalizeH="0" baseline="0" noProof="0" dirty="0">
                <a:ln>
                  <a:noFill/>
                </a:ln>
                <a:solidFill>
                  <a:srgbClr val="5E6869"/>
                </a:solidFill>
                <a:effectLst/>
                <a:uLnTx/>
                <a:uFillTx/>
                <a:latin typeface="Calibri"/>
                <a:cs typeface="Calibri"/>
              </a:rPr>
              <a:t>&amp;</a:t>
            </a:r>
            <a:r>
              <a:rPr kumimoji="0" sz="1200" b="0" i="0" u="none" strike="noStrike" kern="1200" cap="none" spc="-80" normalizeH="0" baseline="0" noProof="0" dirty="0">
                <a:ln>
                  <a:noFill/>
                </a:ln>
                <a:solidFill>
                  <a:srgbClr val="5E6869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1200" cap="none" spc="-25" normalizeH="0" baseline="0" noProof="0" dirty="0">
                <a:ln>
                  <a:noFill/>
                </a:ln>
                <a:solidFill>
                  <a:srgbClr val="5E6869"/>
                </a:solidFill>
                <a:effectLst/>
                <a:uLnTx/>
                <a:uFillTx/>
                <a:latin typeface="Calibri"/>
                <a:cs typeface="Calibri"/>
              </a:rPr>
              <a:t>Accounting</a:t>
            </a:r>
            <a:endParaRPr lang="en-US" sz="1200" dirty="0">
              <a:solidFill>
                <a:srgbClr val="3D1152"/>
              </a:solidFill>
              <a:latin typeface="Calibri"/>
              <a:cs typeface="Calibri"/>
            </a:endParaRPr>
          </a:p>
          <a:p>
            <a:pPr marL="1841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696A"/>
              </a:buClr>
              <a:buSzTx/>
              <a:buFont typeface="Arial"/>
              <a:buChar char="•"/>
              <a:tabLst>
                <a:tab pos="184150" algn="l"/>
              </a:tabLst>
              <a:defRPr/>
            </a:pPr>
            <a:r>
              <a:rPr kumimoji="0" sz="1200" b="0" i="0" u="none" strike="noStrike" kern="1200" cap="none" spc="-20" normalizeH="0" baseline="0" noProof="0" dirty="0">
                <a:ln>
                  <a:noFill/>
                </a:ln>
                <a:solidFill>
                  <a:srgbClr val="5E6869"/>
                </a:solidFill>
                <a:effectLst/>
                <a:uLnTx/>
                <a:uFillTx/>
                <a:latin typeface="Calibri"/>
                <a:cs typeface="Calibri"/>
              </a:rPr>
              <a:t>Customer</a:t>
            </a:r>
            <a:r>
              <a:rPr kumimoji="0" sz="1200" b="0" i="0" u="none" strike="noStrike" kern="1200" cap="none" spc="-80" normalizeH="0" baseline="0" noProof="0" dirty="0">
                <a:ln>
                  <a:noFill/>
                </a:ln>
                <a:solidFill>
                  <a:srgbClr val="5E6869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1200" cap="none" spc="-25" normalizeH="0" baseline="0" noProof="0" dirty="0">
                <a:ln>
                  <a:noFill/>
                </a:ln>
                <a:solidFill>
                  <a:srgbClr val="5E6869"/>
                </a:solidFill>
                <a:effectLst/>
                <a:uLnTx/>
                <a:uFillTx/>
                <a:latin typeface="Calibri"/>
                <a:cs typeface="Calibri"/>
              </a:rPr>
              <a:t>Services</a:t>
            </a:r>
            <a:endParaRPr lang="en-US" sz="1200" dirty="0">
              <a:solidFill>
                <a:srgbClr val="3D1152"/>
              </a:solidFill>
              <a:latin typeface="Calibri"/>
              <a:cs typeface="Calibri"/>
            </a:endParaRPr>
          </a:p>
          <a:p>
            <a:pPr marL="1841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696A"/>
              </a:buClr>
              <a:buSzTx/>
              <a:buFont typeface="Arial"/>
              <a:buChar char="•"/>
              <a:tabLst>
                <a:tab pos="184150" algn="l"/>
              </a:tabLst>
              <a:defRPr/>
            </a:pPr>
            <a:r>
              <a:rPr kumimoji="0" sz="1200" b="0" i="0" u="none" strike="noStrike" kern="1200" cap="none" spc="-15" normalizeH="0" baseline="0" noProof="0" dirty="0">
                <a:ln>
                  <a:noFill/>
                </a:ln>
                <a:solidFill>
                  <a:srgbClr val="5E6869"/>
                </a:solidFill>
                <a:effectLst/>
                <a:uLnTx/>
                <a:uFillTx/>
                <a:latin typeface="Calibri"/>
                <a:cs typeface="Calibri"/>
              </a:rPr>
              <a:t>L&amp;D</a:t>
            </a:r>
            <a:r>
              <a:rPr kumimoji="0" sz="1200" b="0" i="0" u="none" strike="noStrike" kern="1200" cap="none" spc="-105" normalizeH="0" baseline="0" noProof="0" dirty="0">
                <a:ln>
                  <a:noFill/>
                </a:ln>
                <a:solidFill>
                  <a:srgbClr val="5E6869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1200" cap="none" spc="-15" normalizeH="0" baseline="0" noProof="0" dirty="0">
                <a:ln>
                  <a:noFill/>
                </a:ln>
                <a:solidFill>
                  <a:srgbClr val="5E6869"/>
                </a:solidFill>
                <a:effectLst/>
                <a:uLnTx/>
                <a:uFillTx/>
                <a:latin typeface="Calibri"/>
                <a:cs typeface="Calibri"/>
              </a:rPr>
              <a:t>Education</a:t>
            </a:r>
            <a:r>
              <a:rPr kumimoji="0" lang="en-US" sz="1200" b="0" i="0" u="none" strike="noStrike" kern="1200" cap="none" spc="-15" normalizeH="0" baseline="0" noProof="0" dirty="0">
                <a:ln>
                  <a:noFill/>
                </a:ln>
                <a:solidFill>
                  <a:srgbClr val="5E6869"/>
                </a:solidFill>
                <a:effectLst/>
                <a:uLnTx/>
                <a:uFillTx/>
                <a:latin typeface="Calibri"/>
                <a:cs typeface="Calibri"/>
              </a:rPr>
              <a:t>/ 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5E6869"/>
                </a:solidFill>
                <a:effectLst/>
                <a:uLnTx/>
                <a:uFillTx/>
                <a:latin typeface="Calibri"/>
                <a:cs typeface="Calibri"/>
              </a:rPr>
              <a:t>HR </a:t>
            </a:r>
            <a:r>
              <a:rPr kumimoji="0" sz="1200" b="0" i="0" u="none" strike="noStrike" kern="1200" cap="none" spc="-114" normalizeH="0" baseline="0" noProof="0" dirty="0">
                <a:ln>
                  <a:noFill/>
                </a:ln>
                <a:solidFill>
                  <a:srgbClr val="5E6869"/>
                </a:solidFill>
                <a:effectLst/>
                <a:uLnTx/>
                <a:uFillTx/>
                <a:latin typeface="Calibri"/>
                <a:cs typeface="Calibri"/>
              </a:rPr>
              <a:t>&amp;</a:t>
            </a:r>
            <a:r>
              <a:rPr kumimoji="0" sz="1200" b="0" i="0" u="none" strike="noStrike" kern="1200" cap="none" spc="-120" normalizeH="0" baseline="0" noProof="0" dirty="0">
                <a:ln>
                  <a:noFill/>
                </a:ln>
                <a:solidFill>
                  <a:srgbClr val="5E6869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lang="en-US" sz="1200" b="0" i="0" u="none" strike="noStrike" kern="1200" cap="none" spc="-120" normalizeH="0" baseline="0" noProof="0" dirty="0">
                <a:ln>
                  <a:noFill/>
                </a:ln>
                <a:solidFill>
                  <a:srgbClr val="5E6869"/>
                </a:solidFill>
                <a:effectLst/>
                <a:uLnTx/>
                <a:uFillTx/>
                <a:latin typeface="Calibri"/>
                <a:cs typeface="Calibri"/>
              </a:rPr>
              <a:t>  </a:t>
            </a:r>
            <a:r>
              <a:rPr kumimoji="0" sz="1200" b="0" i="0" u="none" strike="noStrike" kern="1200" cap="none" spc="-35" normalizeH="0" baseline="0" noProof="0" dirty="0">
                <a:ln>
                  <a:noFill/>
                </a:ln>
                <a:solidFill>
                  <a:srgbClr val="5E6869"/>
                </a:solidFill>
                <a:effectLst/>
                <a:uLnTx/>
                <a:uFillTx/>
                <a:latin typeface="Calibri"/>
                <a:cs typeface="Calibri"/>
              </a:rPr>
              <a:t>Recruitin</a:t>
            </a:r>
            <a:r>
              <a:rPr kumimoji="0" lang="en-US" sz="1200" b="0" i="0" u="none" strike="noStrike" kern="1200" cap="none" spc="-35" normalizeH="0" baseline="0" noProof="0" dirty="0">
                <a:ln>
                  <a:noFill/>
                </a:ln>
                <a:solidFill>
                  <a:srgbClr val="5E6869"/>
                </a:solidFill>
                <a:effectLst/>
                <a:uLnTx/>
                <a:uFillTx/>
                <a:latin typeface="Calibri"/>
                <a:cs typeface="Calibri"/>
              </a:rPr>
              <a:t>g</a:t>
            </a:r>
          </a:p>
          <a:p>
            <a:pPr marL="1841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696A"/>
              </a:buClr>
              <a:buSzTx/>
              <a:buFont typeface="Arial"/>
              <a:buChar char="•"/>
              <a:tabLst>
                <a:tab pos="184150" algn="l"/>
              </a:tabLst>
              <a:defRPr/>
            </a:pPr>
            <a:r>
              <a:rPr kumimoji="0" sz="1200" b="0" i="0" u="none" strike="noStrike" kern="1200" cap="none" spc="-50" normalizeH="0" baseline="0" noProof="0" dirty="0">
                <a:ln>
                  <a:noFill/>
                </a:ln>
                <a:solidFill>
                  <a:srgbClr val="5E6869"/>
                </a:solidFill>
                <a:effectLst/>
                <a:uLnTx/>
                <a:uFillTx/>
                <a:latin typeface="Calibri"/>
                <a:cs typeface="Calibri"/>
              </a:rPr>
              <a:t>Business </a:t>
            </a:r>
            <a:r>
              <a:rPr kumimoji="0" sz="1200" b="0" i="0" u="none" strike="noStrike" kern="1200" cap="none" spc="-35" normalizeH="0" baseline="0" noProof="0" dirty="0">
                <a:ln>
                  <a:noFill/>
                </a:ln>
                <a:solidFill>
                  <a:srgbClr val="5E6869"/>
                </a:solidFill>
                <a:effectLst/>
                <a:uLnTx/>
                <a:uFillTx/>
                <a:latin typeface="Calibri"/>
                <a:cs typeface="Calibri"/>
              </a:rPr>
              <a:t>Intelligence </a:t>
            </a:r>
            <a:r>
              <a:rPr kumimoji="0" sz="1200" b="0" i="0" u="none" strike="noStrike" kern="1200" cap="none" spc="-60" normalizeH="0" baseline="0" noProof="0" dirty="0">
                <a:ln>
                  <a:noFill/>
                </a:ln>
                <a:solidFill>
                  <a:srgbClr val="5E6869"/>
                </a:solidFill>
                <a:effectLst/>
                <a:uLnTx/>
                <a:uFillTx/>
                <a:latin typeface="Calibri"/>
                <a:cs typeface="Calibri"/>
              </a:rPr>
              <a:t>/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5E6869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200" b="0" i="0" u="none" strike="noStrike" kern="1200" cap="none" spc="-40" normalizeH="0" baseline="0" noProof="0" dirty="0">
                <a:ln>
                  <a:noFill/>
                </a:ln>
                <a:solidFill>
                  <a:srgbClr val="5E6869"/>
                </a:solidFill>
                <a:effectLst/>
                <a:uLnTx/>
                <a:uFillTx/>
                <a:latin typeface="Calibri"/>
                <a:cs typeface="Calibri"/>
              </a:rPr>
              <a:t>Analyst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3D1152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588EA9E-33B0-43BD-8797-FA2EF7A9C355}"/>
              </a:ext>
            </a:extLst>
          </p:cNvPr>
          <p:cNvSpPr/>
          <p:nvPr/>
        </p:nvSpPr>
        <p:spPr>
          <a:xfrm>
            <a:off x="1600200" y="6060178"/>
            <a:ext cx="10439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lvl="0" algn="r">
              <a:tabLst>
                <a:tab pos="297815" algn="l"/>
                <a:tab pos="298450" algn="l"/>
              </a:tabLst>
              <a:defRPr/>
            </a:pPr>
            <a:r>
              <a:rPr lang="en-US" sz="3600" b="1" spc="-65" dirty="0">
                <a:solidFill>
                  <a:schemeClr val="bg1"/>
                </a:solidFill>
                <a:cs typeface="Calibri"/>
              </a:rPr>
              <a:t>Access through Bioventus Okta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DC1C0E7-A0CB-4872-9046-B97DBB77E1B2}"/>
              </a:ext>
            </a:extLst>
          </p:cNvPr>
          <p:cNvSpPr/>
          <p:nvPr/>
        </p:nvSpPr>
        <p:spPr>
          <a:xfrm>
            <a:off x="1592179" y="4699045"/>
            <a:ext cx="39203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spc="-65" dirty="0">
                <a:solidFill>
                  <a:schemeClr val="bg1"/>
                </a:solidFill>
                <a:cs typeface="Calibri"/>
              </a:rPr>
              <a:t>15,000+ courses in 7 languages </a:t>
            </a:r>
            <a:endParaRPr lang="en-US" sz="2400" dirty="0"/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9DEA2624-EEED-4B36-A1CD-9D35884CC78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52400" y="274449"/>
            <a:ext cx="3387976" cy="639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7354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21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1B96C9C-072E-4613-9CDA-53F62DD61789}"/>
              </a:ext>
            </a:extLst>
          </p:cNvPr>
          <p:cNvGrpSpPr/>
          <p:nvPr/>
        </p:nvGrpSpPr>
        <p:grpSpPr>
          <a:xfrm>
            <a:off x="6827174" y="2438400"/>
            <a:ext cx="4712926" cy="1318411"/>
            <a:chOff x="6827174" y="2438400"/>
            <a:chExt cx="4712926" cy="1318411"/>
          </a:xfrm>
        </p:grpSpPr>
        <p:pic>
          <p:nvPicPr>
            <p:cNvPr id="18" name="Google Shape;394;p48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975058" y="2438400"/>
              <a:ext cx="4565042" cy="103476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1" name="Rectangle 30"/>
            <p:cNvSpPr/>
            <p:nvPr/>
          </p:nvSpPr>
          <p:spPr>
            <a:xfrm>
              <a:off x="6827174" y="3200693"/>
              <a:ext cx="4712925" cy="556118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/>
          <p:cNvSpPr/>
          <p:nvPr/>
        </p:nvSpPr>
        <p:spPr>
          <a:xfrm>
            <a:off x="6945677" y="3429000"/>
            <a:ext cx="459442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lvl="0" algn="ctr">
              <a:tabLst>
                <a:tab pos="297815" algn="l"/>
                <a:tab pos="298450" algn="l"/>
              </a:tabLst>
              <a:defRPr/>
            </a:pPr>
            <a:r>
              <a:rPr lang="en-US" sz="2800" spc="-65" dirty="0">
                <a:solidFill>
                  <a:srgbClr val="000000"/>
                </a:solidFill>
                <a:cs typeface="Calibri"/>
              </a:rPr>
              <a:t>Development Programs from the world’s top business schools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EDFF135-13D8-4EC5-B297-597BD790059E}"/>
              </a:ext>
            </a:extLst>
          </p:cNvPr>
          <p:cNvGrpSpPr/>
          <p:nvPr/>
        </p:nvGrpSpPr>
        <p:grpSpPr>
          <a:xfrm>
            <a:off x="533400" y="1403637"/>
            <a:ext cx="5372155" cy="3709055"/>
            <a:chOff x="419045" y="1562077"/>
            <a:chExt cx="7048555" cy="4585378"/>
          </a:xfrm>
        </p:grpSpPr>
        <p:pic>
          <p:nvPicPr>
            <p:cNvPr id="14" name="Google Shape;389;p48">
              <a:extLst>
                <a:ext uri="{FF2B5EF4-FFF2-40B4-BE49-F238E27FC236}">
                  <a16:creationId xmlns:a16="http://schemas.microsoft.com/office/drawing/2014/main" id="{C59C8F27-DDC0-4D4F-B49D-A54E677C9BBD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tretch/>
          </p:blipFill>
          <p:spPr>
            <a:xfrm>
              <a:off x="419045" y="1562077"/>
              <a:ext cx="2885674" cy="94732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" name="Google Shape;391;p48">
              <a:extLst>
                <a:ext uri="{FF2B5EF4-FFF2-40B4-BE49-F238E27FC236}">
                  <a16:creationId xmlns:a16="http://schemas.microsoft.com/office/drawing/2014/main" id="{90FA4A04-26C1-4256-8936-C843560111F6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5438559" y="2764097"/>
              <a:ext cx="1166823" cy="68914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" name="Google Shape;390;p48">
              <a:extLst>
                <a:ext uri="{FF2B5EF4-FFF2-40B4-BE49-F238E27FC236}">
                  <a16:creationId xmlns:a16="http://schemas.microsoft.com/office/drawing/2014/main" id="{5DDF6738-7D94-4640-9678-A3B398B499B3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450857" y="3819600"/>
              <a:ext cx="2520943" cy="6609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" name="Google Shape;398;p48">
              <a:extLst>
                <a:ext uri="{FF2B5EF4-FFF2-40B4-BE49-F238E27FC236}">
                  <a16:creationId xmlns:a16="http://schemas.microsoft.com/office/drawing/2014/main" id="{134CB5BD-0EC1-4021-8A5E-F1CBE110D614}"/>
                </a:ext>
              </a:extLst>
            </p:cNvPr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3304719" y="2893478"/>
              <a:ext cx="1524000" cy="63096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object 17">
              <a:extLst>
                <a:ext uri="{FF2B5EF4-FFF2-40B4-BE49-F238E27FC236}">
                  <a16:creationId xmlns:a16="http://schemas.microsoft.com/office/drawing/2014/main" id="{78837AD6-C0DA-4957-B307-AA12D6080709}"/>
                </a:ext>
              </a:extLst>
            </p:cNvPr>
            <p:cNvSpPr/>
            <p:nvPr/>
          </p:nvSpPr>
          <p:spPr>
            <a:xfrm>
              <a:off x="435480" y="2922405"/>
              <a:ext cx="2079978" cy="479403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/>
            </a:p>
          </p:txBody>
        </p:sp>
        <p:pic>
          <p:nvPicPr>
            <p:cNvPr id="24" name="Google Shape;393;p48">
              <a:extLst>
                <a:ext uri="{FF2B5EF4-FFF2-40B4-BE49-F238E27FC236}">
                  <a16:creationId xmlns:a16="http://schemas.microsoft.com/office/drawing/2014/main" id="{D84B229F-56F8-42E1-8B89-8ED86C129C4B}"/>
                </a:ext>
              </a:extLst>
            </p:cNvPr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3714087" y="4989646"/>
              <a:ext cx="2395888" cy="110586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" name="Google Shape;392;p48">
              <a:extLst>
                <a:ext uri="{FF2B5EF4-FFF2-40B4-BE49-F238E27FC236}">
                  <a16:creationId xmlns:a16="http://schemas.microsoft.com/office/drawing/2014/main" id="{EF8C19AF-07BE-4034-A182-953E2AE409F3}"/>
                </a:ext>
              </a:extLst>
            </p:cNvPr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4093879" y="1646184"/>
              <a:ext cx="2079979" cy="63096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FBB2FD94-A381-4B48-90FC-30B6336CFC71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419045" y="5486518"/>
              <a:ext cx="2395889" cy="660937"/>
            </a:xfrm>
            <a:prstGeom prst="rect">
              <a:avLst/>
            </a:prstGeom>
          </p:spPr>
        </p:pic>
        <p:sp>
          <p:nvSpPr>
            <p:cNvPr id="27" name="object 45">
              <a:extLst>
                <a:ext uri="{FF2B5EF4-FFF2-40B4-BE49-F238E27FC236}">
                  <a16:creationId xmlns:a16="http://schemas.microsoft.com/office/drawing/2014/main" id="{EC03E6AD-79B5-40D7-B6F0-0CFBECAA67F8}"/>
                </a:ext>
              </a:extLst>
            </p:cNvPr>
            <p:cNvSpPr/>
            <p:nvPr/>
          </p:nvSpPr>
          <p:spPr>
            <a:xfrm>
              <a:off x="3385259" y="3872516"/>
              <a:ext cx="2029281" cy="757709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44">
              <a:extLst>
                <a:ext uri="{FF2B5EF4-FFF2-40B4-BE49-F238E27FC236}">
                  <a16:creationId xmlns:a16="http://schemas.microsoft.com/office/drawing/2014/main" id="{0DECA332-D005-4184-BDFE-66F5EB2D6C33}"/>
                </a:ext>
              </a:extLst>
            </p:cNvPr>
            <p:cNvSpPr/>
            <p:nvPr/>
          </p:nvSpPr>
          <p:spPr>
            <a:xfrm>
              <a:off x="5827999" y="3962352"/>
              <a:ext cx="1639601" cy="518185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50DA842E-0DDB-4466-ABE8-747E6BDBE39C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867400"/>
            <a:ext cx="12192000" cy="1005839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0E01917F-F583-4899-A0CC-B6D81B550BDF}"/>
              </a:ext>
            </a:extLst>
          </p:cNvPr>
          <p:cNvSpPr/>
          <p:nvPr/>
        </p:nvSpPr>
        <p:spPr>
          <a:xfrm>
            <a:off x="6975058" y="4623417"/>
            <a:ext cx="576851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5600" lvl="0" indent="-342900">
              <a:buFont typeface="Arial" panose="020B0604020202020204" pitchFamily="34" charset="0"/>
              <a:buChar char="•"/>
              <a:tabLst>
                <a:tab pos="297815" algn="l"/>
                <a:tab pos="298450" algn="l"/>
              </a:tabLst>
              <a:defRPr/>
            </a:pPr>
            <a:r>
              <a:rPr lang="en-US" sz="2000" spc="-65" dirty="0">
                <a:solidFill>
                  <a:schemeClr val="bg1"/>
                </a:solidFill>
                <a:cs typeface="Calibri"/>
              </a:rPr>
              <a:t>3-4 hours per training week </a:t>
            </a:r>
          </a:p>
          <a:p>
            <a:pPr marL="355600" lvl="0" indent="-342900">
              <a:buFont typeface="Arial" panose="020B0604020202020204" pitchFamily="34" charset="0"/>
              <a:buChar char="•"/>
              <a:tabLst>
                <a:tab pos="297815" algn="l"/>
                <a:tab pos="298450" algn="l"/>
              </a:tabLst>
              <a:defRPr/>
            </a:pPr>
            <a:r>
              <a:rPr lang="en-US" sz="2000" spc="-65" dirty="0">
                <a:solidFill>
                  <a:schemeClr val="bg1"/>
                </a:solidFill>
                <a:cs typeface="Calibri"/>
              </a:rPr>
              <a:t>Get Executive Certificates upon completion</a:t>
            </a:r>
          </a:p>
          <a:p>
            <a:pPr marL="12700" lvl="0">
              <a:tabLst>
                <a:tab pos="297815" algn="l"/>
                <a:tab pos="298450" algn="l"/>
              </a:tabLst>
              <a:defRPr/>
            </a:pPr>
            <a:endParaRPr lang="en-US" sz="2000" spc="-65" dirty="0">
              <a:solidFill>
                <a:schemeClr val="accent6">
                  <a:lumMod val="75000"/>
                </a:schemeClr>
              </a:solidFill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14F892-F054-42E6-9F5C-15856D26C32F}"/>
              </a:ext>
            </a:extLst>
          </p:cNvPr>
          <p:cNvSpPr txBox="1"/>
          <p:nvPr/>
        </p:nvSpPr>
        <p:spPr>
          <a:xfrm>
            <a:off x="6324600" y="6106934"/>
            <a:ext cx="5867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pc="-65" dirty="0">
                <a:solidFill>
                  <a:schemeClr val="bg1"/>
                </a:solidFill>
                <a:cs typeface="Calibri"/>
              </a:rPr>
              <a:t>Enrollment </a:t>
            </a:r>
            <a:r>
              <a:rPr lang="en-US" sz="2400" b="1" spc="-65" dirty="0" smtClean="0">
                <a:solidFill>
                  <a:schemeClr val="bg1"/>
                </a:solidFill>
                <a:cs typeface="Calibri"/>
              </a:rPr>
              <a:t>at    </a:t>
            </a:r>
            <a:r>
              <a:rPr lang="en-US" sz="900" b="1" spc="-65" dirty="0" smtClean="0">
                <a:solidFill>
                  <a:schemeClr val="bg1"/>
                </a:solidFill>
                <a:cs typeface="Calibri"/>
                <a:hlinkClick r:id="rId16"/>
              </a:rPr>
              <a:t>https</a:t>
            </a:r>
            <a:r>
              <a:rPr lang="en-US" sz="900" b="1" spc="-65" dirty="0">
                <a:solidFill>
                  <a:schemeClr val="bg1"/>
                </a:solidFill>
                <a:cs typeface="Calibri"/>
                <a:hlinkClick r:id="rId16"/>
              </a:rPr>
              <a:t>://</a:t>
            </a:r>
            <a:r>
              <a:rPr lang="en-US" sz="900" b="1" spc="-65" dirty="0" smtClean="0">
                <a:solidFill>
                  <a:schemeClr val="bg1"/>
                </a:solidFill>
                <a:cs typeface="Calibri"/>
                <a:hlinkClick r:id="rId16"/>
              </a:rPr>
              <a:t>platform.execonline.com/p3/register/42eaa809-4f76-4e74-ab49-eb3689cd22d7</a:t>
            </a:r>
            <a:endParaRPr lang="en-US" sz="2400" b="1" spc="-65" dirty="0" smtClean="0">
              <a:solidFill>
                <a:schemeClr val="bg1"/>
              </a:solidFill>
              <a:cs typeface="Calibri"/>
            </a:endParaRPr>
          </a:p>
          <a:p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30" name="Graphic 29">
            <a:extLst>
              <a:ext uri="{FF2B5EF4-FFF2-40B4-BE49-F238E27FC236}">
                <a16:creationId xmlns:a16="http://schemas.microsoft.com/office/drawing/2014/main" id="{EF6C67BA-BBE4-479F-B2B7-EC1664111442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xmlns="" r:embed="rId18"/>
              </a:ext>
            </a:extLst>
          </a:blip>
          <a:stretch>
            <a:fillRect/>
          </a:stretch>
        </p:blipFill>
        <p:spPr>
          <a:xfrm>
            <a:off x="152400" y="274449"/>
            <a:ext cx="3387976" cy="639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686612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922F622-E20A-4DBD-996C-66FB1F4D7FE5}"/>
              </a:ext>
            </a:extLst>
          </p:cNvPr>
          <p:cNvGrpSpPr/>
          <p:nvPr/>
        </p:nvGrpSpPr>
        <p:grpSpPr>
          <a:xfrm>
            <a:off x="6705600" y="2130635"/>
            <a:ext cx="4885021" cy="1383569"/>
            <a:chOff x="6705600" y="2130635"/>
            <a:chExt cx="4885021" cy="1383569"/>
          </a:xfrm>
        </p:grpSpPr>
        <p:pic>
          <p:nvPicPr>
            <p:cNvPr id="9" name="Picture 8" descr="A close up of a sign&#10;&#10;Description automatically generated">
              <a:hlinkClick r:id="" action="ppaction://noaction"/>
              <a:extLst>
                <a:ext uri="{FF2B5EF4-FFF2-40B4-BE49-F238E27FC236}">
                  <a16:creationId xmlns:a16="http://schemas.microsoft.com/office/drawing/2014/main" id="{10EDEADC-FEF5-5341-A88A-2A0A9D69149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05600" y="2130635"/>
              <a:ext cx="4885021" cy="711727"/>
            </a:xfrm>
            <a:prstGeom prst="rect">
              <a:avLst/>
            </a:prstGeom>
          </p:spPr>
        </p:pic>
        <p:sp>
          <p:nvSpPr>
            <p:cNvPr id="10" name="John Jersin">
              <a:extLst>
                <a:ext uri="{FF2B5EF4-FFF2-40B4-BE49-F238E27FC236}">
                  <a16:creationId xmlns:a16="http://schemas.microsoft.com/office/drawing/2014/main" id="{D47A6B11-D88E-7942-B495-E726E4C6C75D}"/>
                </a:ext>
              </a:extLst>
            </p:cNvPr>
            <p:cNvSpPr txBox="1"/>
            <p:nvPr/>
          </p:nvSpPr>
          <p:spPr>
            <a:xfrm>
              <a:off x="7390005" y="2726922"/>
              <a:ext cx="3821009" cy="787282"/>
            </a:xfrm>
            <a:prstGeom prst="rect">
              <a:avLst/>
            </a:prstGeom>
            <a:no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24074" tIns="24074" rIns="24074" bIns="24074" numCol="1" anchor="t" anchorCtr="0">
              <a:spAutoFit/>
            </a:bodyPr>
            <a:lstStyle>
              <a:lvl1pPr algn="l">
                <a:lnSpc>
                  <a:spcPct val="70000"/>
                </a:lnSpc>
                <a:defRPr sz="9000" b="0">
                  <a:solidFill>
                    <a:srgbClr val="006FB9"/>
                  </a:solidFill>
                </a:defRPr>
              </a:lvl1pPr>
            </a:lstStyle>
            <a:p>
              <a:pPr marL="7936" defTabSz="914080">
                <a:lnSpc>
                  <a:spcPct val="100000"/>
                </a:lnSpc>
              </a:pPr>
              <a:endParaRPr lang="en-US" sz="2400" dirty="0">
                <a:solidFill>
                  <a:srgbClr val="5B696B"/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endParaRPr>
            </a:p>
            <a:p>
              <a:pPr marL="7936" defTabSz="914080">
                <a:lnSpc>
                  <a:spcPct val="100000"/>
                </a:lnSpc>
              </a:pPr>
              <a:r>
                <a:rPr lang="en-US" sz="2400" dirty="0">
                  <a:solidFill>
                    <a:srgbClr val="5B696B"/>
                  </a:solidFill>
                  <a:latin typeface="Arial" panose="020B0604020202020204" pitchFamily="34" charset="0"/>
                  <a:cs typeface="Arial" panose="020B0604020202020204" pitchFamily="34" charset="0"/>
                  <a:hlinkClick r:id="rId5"/>
                </a:rPr>
                <a:t>www.linkedin.com/learning</a:t>
              </a:r>
              <a:r>
                <a:rPr lang="en-US" sz="2400" dirty="0">
                  <a:solidFill>
                    <a:srgbClr val="5B696B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</p:grpSp>
      <p:pic>
        <p:nvPicPr>
          <p:cNvPr id="17" name="Graphic 16">
            <a:extLst>
              <a:ext uri="{FF2B5EF4-FFF2-40B4-BE49-F238E27FC236}">
                <a16:creationId xmlns:a16="http://schemas.microsoft.com/office/drawing/2014/main" id="{D5C69F85-5E6F-4377-8CEE-6D5E7D1A36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901390" y="1143000"/>
            <a:ext cx="328961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28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1F4760A-A9A7-4CBF-9C1F-A41D14D176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32" name="Graphic 31">
            <a:extLst>
              <a:ext uri="{FF2B5EF4-FFF2-40B4-BE49-F238E27FC236}">
                <a16:creationId xmlns:a16="http://schemas.microsoft.com/office/drawing/2014/main" id="{509AEAFE-B781-4184-B45D-DF061FEE58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52400" y="274449"/>
            <a:ext cx="3387976" cy="639951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D12DBE0-594F-4D1D-9438-84461537CF3C}"/>
              </a:ext>
            </a:extLst>
          </p:cNvPr>
          <p:cNvGrpSpPr/>
          <p:nvPr/>
        </p:nvGrpSpPr>
        <p:grpSpPr>
          <a:xfrm>
            <a:off x="6705600" y="2130635"/>
            <a:ext cx="4885021" cy="1383569"/>
            <a:chOff x="6705600" y="2130635"/>
            <a:chExt cx="4885021" cy="1383569"/>
          </a:xfrm>
        </p:grpSpPr>
        <p:pic>
          <p:nvPicPr>
            <p:cNvPr id="13" name="Picture 12" descr="A close up of a sign&#10;&#10;Description automatically generated">
              <a:hlinkClick r:id="" action="ppaction://noaction"/>
              <a:extLst>
                <a:ext uri="{FF2B5EF4-FFF2-40B4-BE49-F238E27FC236}">
                  <a16:creationId xmlns:a16="http://schemas.microsoft.com/office/drawing/2014/main" id="{184EE720-7975-46CE-848E-FF635A2343B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05600" y="2130635"/>
              <a:ext cx="4885021" cy="711727"/>
            </a:xfrm>
            <a:prstGeom prst="rect">
              <a:avLst/>
            </a:prstGeom>
          </p:spPr>
        </p:pic>
        <p:sp>
          <p:nvSpPr>
            <p:cNvPr id="14" name="John Jersin">
              <a:extLst>
                <a:ext uri="{FF2B5EF4-FFF2-40B4-BE49-F238E27FC236}">
                  <a16:creationId xmlns:a16="http://schemas.microsoft.com/office/drawing/2014/main" id="{E011E754-2476-4838-A5C1-F977D674C416}"/>
                </a:ext>
              </a:extLst>
            </p:cNvPr>
            <p:cNvSpPr txBox="1"/>
            <p:nvPr/>
          </p:nvSpPr>
          <p:spPr>
            <a:xfrm>
              <a:off x="7390005" y="2726922"/>
              <a:ext cx="3821009" cy="787282"/>
            </a:xfrm>
            <a:prstGeom prst="rect">
              <a:avLst/>
            </a:prstGeom>
            <a:no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24074" tIns="24074" rIns="24074" bIns="24074" numCol="1" anchor="t" anchorCtr="0">
              <a:spAutoFit/>
            </a:bodyPr>
            <a:lstStyle>
              <a:lvl1pPr algn="l">
                <a:lnSpc>
                  <a:spcPct val="70000"/>
                </a:lnSpc>
                <a:defRPr sz="9000" b="0">
                  <a:solidFill>
                    <a:srgbClr val="006FB9"/>
                  </a:solidFill>
                </a:defRPr>
              </a:lvl1pPr>
            </a:lstStyle>
            <a:p>
              <a:pPr marL="7936" defTabSz="914080">
                <a:lnSpc>
                  <a:spcPct val="100000"/>
                </a:lnSpc>
              </a:pPr>
              <a:endParaRPr lang="en-US" sz="2400" dirty="0">
                <a:solidFill>
                  <a:srgbClr val="5B696B"/>
                </a:solidFill>
                <a:latin typeface="Arial" panose="020B0604020202020204" pitchFamily="34" charset="0"/>
                <a:cs typeface="Arial" panose="020B0604020202020204" pitchFamily="34" charset="0"/>
                <a:hlinkClick r:id="rId8"/>
              </a:endParaRPr>
            </a:p>
            <a:p>
              <a:pPr marL="7936" defTabSz="914080">
                <a:lnSpc>
                  <a:spcPct val="100000"/>
                </a:lnSpc>
              </a:pPr>
              <a:r>
                <a:rPr lang="en-US" sz="2400" dirty="0">
                  <a:solidFill>
                    <a:srgbClr val="5B696B"/>
                  </a:solidFill>
                  <a:latin typeface="Arial" panose="020B0604020202020204" pitchFamily="34" charset="0"/>
                  <a:cs typeface="Arial" panose="020B0604020202020204" pitchFamily="34" charset="0"/>
                  <a:hlinkClick r:id="rId8"/>
                </a:rPr>
                <a:t>www.linkedin.com/learning</a:t>
              </a:r>
              <a:r>
                <a:rPr lang="en-US" sz="2400" dirty="0">
                  <a:solidFill>
                    <a:srgbClr val="5B696B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</p:grpSp>
      <p:sp>
        <p:nvSpPr>
          <p:cNvPr id="15" name="Title 1">
            <a:extLst>
              <a:ext uri="{FF2B5EF4-FFF2-40B4-BE49-F238E27FC236}">
                <a16:creationId xmlns:a16="http://schemas.microsoft.com/office/drawing/2014/main" id="{83538CCF-BE50-443A-B569-551A3829D8E5}"/>
              </a:ext>
            </a:extLst>
          </p:cNvPr>
          <p:cNvSpPr txBox="1">
            <a:spLocks/>
          </p:cNvSpPr>
          <p:nvPr/>
        </p:nvSpPr>
        <p:spPr>
          <a:xfrm>
            <a:off x="624948" y="887293"/>
            <a:ext cx="6135655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685800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cap="all" dirty="0" smtClean="0">
                <a:solidFill>
                  <a:srgbClr val="5395A3"/>
                </a:solidFill>
                <a:latin typeface="Century Gothic" panose="020B0502020202020204" pitchFamily="34" charset="0"/>
                <a:cs typeface="Arial" charset="0"/>
              </a:rPr>
              <a:t>ALL content Is </a:t>
            </a:r>
            <a:r>
              <a:rPr lang="en-US" b="1" cap="all" dirty="0">
                <a:solidFill>
                  <a:srgbClr val="5395A3"/>
                </a:solidFill>
                <a:latin typeface="Century Gothic" panose="020B0502020202020204" pitchFamily="34" charset="0"/>
                <a:cs typeface="Arial" charset="0"/>
              </a:rPr>
              <a:t>available.</a:t>
            </a:r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84215622-BB5E-4536-972D-EC2B975ABE5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867400"/>
            <a:ext cx="12192000" cy="10058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8871EFA-C56D-4444-8699-ADAFC7D3FBA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884" y="2000451"/>
            <a:ext cx="708892" cy="9069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6F0E357-FFBB-45F0-A259-B6BB7F79774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454" y="3016704"/>
            <a:ext cx="806055" cy="197357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389E370-7C05-4BA1-96D7-8845A0FFF2A5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140" b="38949"/>
          <a:stretch/>
        </p:blipFill>
        <p:spPr>
          <a:xfrm>
            <a:off x="2217057" y="1932994"/>
            <a:ext cx="3779483" cy="149600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337B81B-7800-46C1-AEF0-FAF03952DEED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79" b="50642"/>
          <a:stretch/>
        </p:blipFill>
        <p:spPr>
          <a:xfrm>
            <a:off x="2160126" y="3428999"/>
            <a:ext cx="3893343" cy="1178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392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raphic 31">
            <a:extLst>
              <a:ext uri="{FF2B5EF4-FFF2-40B4-BE49-F238E27FC236}">
                <a16:creationId xmlns:a16="http://schemas.microsoft.com/office/drawing/2014/main" id="{509AEAFE-B781-4184-B45D-DF061FEE58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52400" y="274449"/>
            <a:ext cx="3387976" cy="63995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4215622-BB5E-4536-972D-EC2B975ABE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867400"/>
            <a:ext cx="12192000" cy="1005839"/>
          </a:xfrm>
          <a:prstGeom prst="rect">
            <a:avLst/>
          </a:prstGeom>
        </p:spPr>
      </p:pic>
      <p:pic>
        <p:nvPicPr>
          <p:cNvPr id="10" name="Picture 9" descr="A close up of a sign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6CFCB4D3-E456-4B86-B302-470DFBDE982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400" y="948217"/>
            <a:ext cx="3429000" cy="499591"/>
          </a:xfrm>
          <a:prstGeom prst="rect">
            <a:avLst/>
          </a:prstGeom>
        </p:spPr>
      </p:pic>
      <p:sp>
        <p:nvSpPr>
          <p:cNvPr id="21" name="Title 1">
            <a:extLst>
              <a:ext uri="{FF2B5EF4-FFF2-40B4-BE49-F238E27FC236}">
                <a16:creationId xmlns:a16="http://schemas.microsoft.com/office/drawing/2014/main" id="{FC099B18-41DF-46D6-B8FE-8B662DD40E0E}"/>
              </a:ext>
            </a:extLst>
          </p:cNvPr>
          <p:cNvSpPr txBox="1">
            <a:spLocks/>
          </p:cNvSpPr>
          <p:nvPr/>
        </p:nvSpPr>
        <p:spPr>
          <a:xfrm>
            <a:off x="4609839" y="1047493"/>
            <a:ext cx="713815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685800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1" cap="all" dirty="0">
                <a:solidFill>
                  <a:srgbClr val="5395A3"/>
                </a:solidFill>
                <a:latin typeface="Century Gothic" panose="020B0502020202020204" pitchFamily="34" charset="0"/>
                <a:cs typeface="Arial" charset="0"/>
              </a:rPr>
              <a:t>How does it work?</a:t>
            </a:r>
            <a:endParaRPr lang="en-US" sz="18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4FC9A3C-C1F1-4467-BEE0-AF47DF6502CE}"/>
              </a:ext>
            </a:extLst>
          </p:cNvPr>
          <p:cNvSpPr txBox="1"/>
          <p:nvPr/>
        </p:nvSpPr>
        <p:spPr>
          <a:xfrm>
            <a:off x="916303" y="1752600"/>
            <a:ext cx="8229600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1775" indent="-231775">
              <a:spcBef>
                <a:spcPts val="1200"/>
              </a:spcBef>
              <a:buFont typeface="+mj-lt"/>
              <a:buAutoNum type="arabicPeriod"/>
            </a:pPr>
            <a:r>
              <a:rPr lang="en-US" sz="1600" dirty="0">
                <a:solidFill>
                  <a:schemeClr val="bg1">
                    <a:lumMod val="65000"/>
                    <a:lumOff val="35000"/>
                  </a:schemeClr>
                </a:solidFill>
              </a:rPr>
              <a:t>To be able to have access to LinkedIn learning you have to </a:t>
            </a:r>
            <a:br>
              <a:rPr lang="en-US" sz="1600" dirty="0">
                <a:solidFill>
                  <a:schemeClr val="bg1">
                    <a:lumMod val="65000"/>
                    <a:lumOff val="35000"/>
                  </a:schemeClr>
                </a:solidFill>
              </a:rPr>
            </a:br>
            <a:r>
              <a:rPr lang="en-US" sz="1600" dirty="0">
                <a:solidFill>
                  <a:schemeClr val="bg1">
                    <a:lumMod val="65000"/>
                    <a:lumOff val="35000"/>
                  </a:schemeClr>
                </a:solidFill>
              </a:rPr>
              <a:t>have your own (private) LinkedIn account. You can create </a:t>
            </a:r>
            <a:br>
              <a:rPr lang="en-US" sz="1600" dirty="0">
                <a:solidFill>
                  <a:schemeClr val="bg1">
                    <a:lumMod val="65000"/>
                    <a:lumOff val="35000"/>
                  </a:schemeClr>
                </a:solidFill>
              </a:rPr>
            </a:br>
            <a:r>
              <a:rPr lang="en-US" sz="1600" dirty="0">
                <a:solidFill>
                  <a:schemeClr val="bg1">
                    <a:lumMod val="65000"/>
                    <a:lumOff val="35000"/>
                  </a:schemeClr>
                </a:solidFill>
              </a:rPr>
              <a:t>one through </a:t>
            </a:r>
            <a:r>
              <a:rPr lang="en-US" sz="1600" dirty="0">
                <a:solidFill>
                  <a:schemeClr val="bg1">
                    <a:lumMod val="65000"/>
                    <a:lumOff val="35000"/>
                  </a:schemeClr>
                </a:solidFill>
                <a:hlinkClick r:id="rId8"/>
              </a:rPr>
              <a:t>www.linkedin.com</a:t>
            </a:r>
            <a:endParaRPr lang="en-US" sz="1600" dirty="0">
              <a:solidFill>
                <a:schemeClr val="bg1">
                  <a:lumMod val="65000"/>
                  <a:lumOff val="35000"/>
                </a:schemeClr>
              </a:solidFill>
            </a:endParaRPr>
          </a:p>
          <a:p>
            <a:pPr marL="231775" indent="-231775">
              <a:spcBef>
                <a:spcPts val="1200"/>
              </a:spcBef>
              <a:buFont typeface="+mj-lt"/>
              <a:buAutoNum type="arabicPeriod"/>
            </a:pPr>
            <a:r>
              <a:rPr lang="en-US" sz="1600" dirty="0">
                <a:solidFill>
                  <a:schemeClr val="bg1">
                    <a:lumMod val="65000"/>
                    <a:lumOff val="35000"/>
                  </a:schemeClr>
                </a:solidFill>
              </a:rPr>
              <a:t>Go to </a:t>
            </a:r>
            <a:r>
              <a:rPr lang="en-US" sz="1600" dirty="0">
                <a:solidFill>
                  <a:schemeClr val="bg1">
                    <a:lumMod val="65000"/>
                    <a:lumOff val="35000"/>
                  </a:schemeClr>
                </a:solidFill>
                <a:hlinkClick r:id="rId9"/>
              </a:rPr>
              <a:t>www.Bioventus.okta.com</a:t>
            </a:r>
            <a:r>
              <a:rPr lang="en-US" sz="1600" dirty="0">
                <a:solidFill>
                  <a:schemeClr val="bg1">
                    <a:lumMod val="65000"/>
                    <a:lumOff val="35000"/>
                  </a:schemeClr>
                </a:solidFill>
              </a:rPr>
              <a:t> and  click on the LinkedIn </a:t>
            </a:r>
            <a:br>
              <a:rPr lang="en-US" sz="1600" dirty="0">
                <a:solidFill>
                  <a:schemeClr val="bg1">
                    <a:lumMod val="65000"/>
                    <a:lumOff val="35000"/>
                  </a:schemeClr>
                </a:solidFill>
              </a:rPr>
            </a:br>
            <a:r>
              <a:rPr lang="en-US" sz="1600" dirty="0">
                <a:solidFill>
                  <a:schemeClr val="bg1">
                    <a:lumMod val="65000"/>
                    <a:lumOff val="35000"/>
                  </a:schemeClr>
                </a:solidFill>
              </a:rPr>
              <a:t>learning app. </a:t>
            </a:r>
          </a:p>
          <a:p>
            <a:pPr marL="231775" indent="-231775">
              <a:spcBef>
                <a:spcPts val="1200"/>
              </a:spcBef>
              <a:buFont typeface="+mj-lt"/>
              <a:buAutoNum type="arabicPeriod"/>
            </a:pPr>
            <a:r>
              <a:rPr lang="en-US" sz="1600" dirty="0">
                <a:solidFill>
                  <a:schemeClr val="bg1">
                    <a:lumMod val="65000"/>
                    <a:lumOff val="35000"/>
                  </a:schemeClr>
                </a:solidFill>
              </a:rPr>
              <a:t>Once you are in you will be asked to select your personal </a:t>
            </a:r>
            <a:br>
              <a:rPr lang="en-US" sz="1600" dirty="0">
                <a:solidFill>
                  <a:schemeClr val="bg1">
                    <a:lumMod val="65000"/>
                    <a:lumOff val="35000"/>
                  </a:schemeClr>
                </a:solidFill>
              </a:rPr>
            </a:br>
            <a:r>
              <a:rPr lang="en-US" sz="1600" dirty="0">
                <a:solidFill>
                  <a:schemeClr val="bg1">
                    <a:lumMod val="65000"/>
                    <a:lumOff val="35000"/>
                  </a:schemeClr>
                </a:solidFill>
              </a:rPr>
              <a:t>areas of interest. After this you can immediately start exploring. </a:t>
            </a:r>
            <a:br>
              <a:rPr lang="en-US" sz="1600" dirty="0">
                <a:solidFill>
                  <a:schemeClr val="bg1">
                    <a:lumMod val="65000"/>
                    <a:lumOff val="35000"/>
                  </a:schemeClr>
                </a:solidFill>
              </a:rPr>
            </a:br>
            <a:endParaRPr lang="en-US" sz="1600" dirty="0" smtClean="0">
              <a:solidFill>
                <a:schemeClr val="bg1">
                  <a:lumMod val="65000"/>
                  <a:lumOff val="35000"/>
                </a:schemeClr>
              </a:solidFill>
            </a:endParaRPr>
          </a:p>
          <a:p>
            <a:pPr marL="231775" indent="-231775">
              <a:spcBef>
                <a:spcPts val="1200"/>
              </a:spcBef>
              <a:buFont typeface="+mj-lt"/>
              <a:buAutoNum type="arabicPeriod"/>
            </a:pPr>
            <a:r>
              <a:rPr lang="en-US" sz="1600" dirty="0" smtClean="0">
                <a:solidFill>
                  <a:schemeClr val="bg1">
                    <a:lumMod val="65000"/>
                    <a:lumOff val="35000"/>
                  </a:schemeClr>
                </a:solidFill>
              </a:rPr>
              <a:t>We </a:t>
            </a:r>
            <a:r>
              <a:rPr lang="en-US" sz="1600" dirty="0">
                <a:solidFill>
                  <a:schemeClr val="bg1">
                    <a:lumMod val="65000"/>
                    <a:lumOff val="35000"/>
                  </a:schemeClr>
                </a:solidFill>
              </a:rPr>
              <a:t>recommend everyone to start with a quick training on </a:t>
            </a:r>
            <a:br>
              <a:rPr lang="en-US" sz="1600" dirty="0">
                <a:solidFill>
                  <a:schemeClr val="bg1">
                    <a:lumMod val="65000"/>
                    <a:lumOff val="35000"/>
                  </a:schemeClr>
                </a:solidFill>
              </a:rPr>
            </a:br>
            <a:r>
              <a:rPr lang="en-US" sz="1600" dirty="0">
                <a:solidFill>
                  <a:schemeClr val="bg1">
                    <a:lumMod val="65000"/>
                    <a:lumOff val="35000"/>
                  </a:schemeClr>
                </a:solidFill>
              </a:rPr>
              <a:t>how to start using LinkedIn Learning.  You can find this under </a:t>
            </a:r>
            <a:br>
              <a:rPr lang="en-US" sz="1600" dirty="0">
                <a:solidFill>
                  <a:schemeClr val="bg1">
                    <a:lumMod val="65000"/>
                    <a:lumOff val="35000"/>
                  </a:schemeClr>
                </a:solidFill>
              </a:rPr>
            </a:br>
            <a:r>
              <a:rPr lang="en-US" sz="1600" dirty="0">
                <a:solidFill>
                  <a:schemeClr val="bg1">
                    <a:lumMod val="65000"/>
                    <a:lumOff val="35000"/>
                  </a:schemeClr>
                </a:solidFill>
              </a:rPr>
              <a:t>the Bioventus section. </a:t>
            </a:r>
          </a:p>
          <a:p>
            <a:endParaRPr lang="en-US" sz="1600" spc="-65" dirty="0">
              <a:solidFill>
                <a:schemeClr val="bg1">
                  <a:lumMod val="65000"/>
                  <a:lumOff val="35000"/>
                </a:schemeClr>
              </a:solidFill>
              <a:cs typeface="Calibri"/>
            </a:endParaRPr>
          </a:p>
          <a:p>
            <a:endParaRPr lang="en-US" sz="1600" dirty="0">
              <a:solidFill>
                <a:schemeClr val="bg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0FEA464-D746-4289-B8AC-20718E4A94F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2102" y="334551"/>
            <a:ext cx="3294844" cy="211148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33D4036-829A-4BAB-B329-62C46E7A7F2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7001" y="1347626"/>
            <a:ext cx="3497604" cy="2043274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64D5191-A0E7-4CC4-AB0E-EE7D73BA509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3262" y="2672103"/>
            <a:ext cx="3352315" cy="2534956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D52689F-59B1-4A89-94D1-2FA642B3E09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4913" y="4114411"/>
            <a:ext cx="3361779" cy="2412705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83402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phic 16">
            <a:extLst>
              <a:ext uri="{FF2B5EF4-FFF2-40B4-BE49-F238E27FC236}">
                <a16:creationId xmlns:a16="http://schemas.microsoft.com/office/drawing/2014/main" id="{D5C69F85-5E6F-4377-8CEE-6D5E7D1A36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901390" y="1143000"/>
            <a:ext cx="3289610" cy="2286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4827F96B-2254-41A6-8D5F-3CFD8AFD0EE3}"/>
              </a:ext>
            </a:extLst>
          </p:cNvPr>
          <p:cNvGrpSpPr/>
          <p:nvPr/>
        </p:nvGrpSpPr>
        <p:grpSpPr>
          <a:xfrm>
            <a:off x="6743429" y="2057400"/>
            <a:ext cx="4915171" cy="1644176"/>
            <a:chOff x="6743429" y="2057400"/>
            <a:chExt cx="4915171" cy="1644176"/>
          </a:xfrm>
        </p:grpSpPr>
        <p:pic>
          <p:nvPicPr>
            <p:cNvPr id="6" name="Google Shape;394;p48">
              <a:extLst>
                <a:ext uri="{FF2B5EF4-FFF2-40B4-BE49-F238E27FC236}">
                  <a16:creationId xmlns:a16="http://schemas.microsoft.com/office/drawing/2014/main" id="{3A004C97-0EB3-4B48-AAD5-848D5E76CBD4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tretch/>
          </p:blipFill>
          <p:spPr>
            <a:xfrm>
              <a:off x="6743429" y="2057400"/>
              <a:ext cx="4915171" cy="107150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52B6911-2CEC-4F5F-A1CD-61DD4B64683F}"/>
                </a:ext>
              </a:extLst>
            </p:cNvPr>
            <p:cNvSpPr/>
            <p:nvPr/>
          </p:nvSpPr>
          <p:spPr>
            <a:xfrm>
              <a:off x="9216675" y="3239911"/>
              <a:ext cx="19749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12700" lvl="0" algn="ctr">
                <a:tabLst>
                  <a:tab pos="297815" algn="l"/>
                  <a:tab pos="298450" algn="l"/>
                </a:tabLst>
                <a:defRPr/>
              </a:pPr>
              <a:endParaRPr lang="en-US" sz="2400" spc="-65" dirty="0">
                <a:solidFill>
                  <a:schemeClr val="accent6">
                    <a:lumMod val="75000"/>
                  </a:schemeClr>
                </a:solidFill>
                <a:cs typeface="Calibri"/>
              </a:endParaRPr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252B6911-2CEC-4F5F-A1CD-61DD4B64683F}"/>
              </a:ext>
            </a:extLst>
          </p:cNvPr>
          <p:cNvSpPr/>
          <p:nvPr/>
        </p:nvSpPr>
        <p:spPr>
          <a:xfrm>
            <a:off x="9432875" y="4038600"/>
            <a:ext cx="1974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lvl="0" algn="ctr">
              <a:tabLst>
                <a:tab pos="297815" algn="l"/>
                <a:tab pos="298450" algn="l"/>
              </a:tabLst>
              <a:defRPr/>
            </a:pPr>
            <a:endParaRPr lang="en-US" sz="2400" spc="-65" dirty="0">
              <a:solidFill>
                <a:schemeClr val="accent6">
                  <a:lumMod val="75000"/>
                </a:schemeClr>
              </a:solidFill>
              <a:cs typeface="Calibri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943600" y="3345629"/>
            <a:ext cx="6096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1100" dirty="0" smtClean="0">
                <a:hlinkClick r:id="rId7"/>
              </a:rPr>
              <a:t>https</a:t>
            </a:r>
            <a:r>
              <a:rPr lang="en-US" sz="1100" dirty="0">
                <a:hlinkClick r:id="rId7"/>
              </a:rPr>
              <a:t>://</a:t>
            </a:r>
            <a:r>
              <a:rPr lang="en-US" sz="1100" dirty="0" smtClean="0">
                <a:hlinkClick r:id="rId7"/>
              </a:rPr>
              <a:t>platform.execonline.com/p3/register/42eaa809-4f76-4e74-ab49-eb3689cd22d7</a:t>
            </a:r>
            <a:r>
              <a:rPr lang="en-US" sz="1100" dirty="0" smtClean="0"/>
              <a:t> 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873574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blank">
  <a:themeElements>
    <a:clrScheme name="Alternat Color palette">
      <a:dk1>
        <a:srgbClr val="3D1152"/>
      </a:dk1>
      <a:lt1>
        <a:srgbClr val="000000"/>
      </a:lt1>
      <a:dk2>
        <a:srgbClr val="68696F"/>
      </a:dk2>
      <a:lt2>
        <a:srgbClr val="FFFFFF"/>
      </a:lt2>
      <a:accent1>
        <a:srgbClr val="3D1152"/>
      </a:accent1>
      <a:accent2>
        <a:srgbClr val="D7A9ED"/>
      </a:accent2>
      <a:accent3>
        <a:srgbClr val="DC6738"/>
      </a:accent3>
      <a:accent4>
        <a:srgbClr val="F1C2AF"/>
      </a:accent4>
      <a:accent5>
        <a:srgbClr val="8D8E94"/>
      </a:accent5>
      <a:accent6>
        <a:srgbClr val="BABBBE"/>
      </a:accent6>
      <a:hlink>
        <a:srgbClr val="DC6738"/>
      </a:hlink>
      <a:folHlink>
        <a:srgbClr val="92D050"/>
      </a:folHlink>
    </a:clrScheme>
    <a:fontScheme name="Bioventus Fonts">
      <a:majorFont>
        <a:latin typeface="Century Gothic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0E2B39DD8F5A04293FAAF2AEC5FBA1D" ma:contentTypeVersion="15" ma:contentTypeDescription="Create a new document." ma:contentTypeScope="" ma:versionID="49bd076c4e9bd167f8da66b4cba0f7b8">
  <xsd:schema xmlns:xsd="http://www.w3.org/2001/XMLSchema" xmlns:xs="http://www.w3.org/2001/XMLSchema" xmlns:p="http://schemas.microsoft.com/office/2006/metadata/properties" xmlns:ns1="http://schemas.microsoft.com/sharepoint/v3" xmlns:ns3="656a86e6-d3f0-494d-a382-a3a4aa251438" xmlns:ns4="8a065550-aca7-4596-ad79-b5d5a4a48db6" targetNamespace="http://schemas.microsoft.com/office/2006/metadata/properties" ma:root="true" ma:fieldsID="075c195cdbb419fd236b7e94f967c5fe" ns1:_="" ns3:_="" ns4:_="">
    <xsd:import namespace="http://schemas.microsoft.com/sharepoint/v3"/>
    <xsd:import namespace="656a86e6-d3f0-494d-a382-a3a4aa251438"/>
    <xsd:import namespace="8a065550-aca7-4596-ad79-b5d5a4a48db6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1:_ip_UnifiedCompliancePolicyProperties" minOccurs="0"/>
                <xsd:element ref="ns1:_ip_UnifiedCompliancePolicyUIAction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DateTaken" minOccurs="0"/>
                <xsd:element ref="ns4:MediaServiceLocation" minOccurs="0"/>
                <xsd:element ref="ns4:MediaServiceOCR" minOccurs="0"/>
                <xsd:element ref="ns4:MediaServiceEventHashCode" minOccurs="0"/>
                <xsd:element ref="ns4:MediaServiceGenerationTime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description="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description="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56a86e6-d3f0-494d-a382-a3a4aa25143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065550-aca7-4596-ad79-b5d5a4a48db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3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5" nillable="true" ma:displayName="MediaServiceAutoTags" ma:description="" ma:internalName="MediaServiceAutoTags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MediaServiceLocation" ma:internalName="MediaServiceLocation" ma:readOnly="true">
      <xsd:simpleType>
        <xsd:restriction base="dms:Text"/>
      </xsd:simpleType>
    </xsd:element>
    <xsd:element name="MediaServiceOCR" ma:index="18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2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81DDC4E-E13C-4A18-A908-CB813D236FDB}">
  <ds:schemaRefs>
    <ds:schemaRef ds:uri="http://schemas.microsoft.com/office/2006/documentManagement/types"/>
    <ds:schemaRef ds:uri="8a065550-aca7-4596-ad79-b5d5a4a48db6"/>
    <ds:schemaRef ds:uri="http://purl.org/dc/elements/1.1/"/>
    <ds:schemaRef ds:uri="http://schemas.microsoft.com/office/2006/metadata/properties"/>
    <ds:schemaRef ds:uri="656a86e6-d3f0-494d-a382-a3a4aa251438"/>
    <ds:schemaRef ds:uri="http://schemas.microsoft.com/sharepoint/v3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E0F48BC1-1940-4729-A8EF-72AD0D06F6B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B465C85-4A26-40DA-B365-3BE8E4F199F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56a86e6-d3f0-494d-a382-a3a4aa251438"/>
    <ds:schemaRef ds:uri="8a065550-aca7-4596-ad79-b5d5a4a48db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31457</TotalTime>
  <Words>709</Words>
  <Application>Microsoft Office PowerPoint</Application>
  <PresentationFormat>Widescreen</PresentationFormat>
  <Paragraphs>202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Arial Black</vt:lpstr>
      <vt:lpstr>Calibri</vt:lpstr>
      <vt:lpstr>Century Gothic</vt:lpstr>
      <vt:lpstr>Times New Roman</vt:lpstr>
      <vt:lpstr>Wingdings</vt:lpstr>
      <vt:lpstr>1_blank</vt:lpstr>
      <vt:lpstr>PowerPoint Presentation</vt:lpstr>
      <vt:lpstr>A culture of Continuous learning</vt:lpstr>
      <vt:lpstr>Develop yourself with two different platforms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Available programs</vt:lpstr>
      <vt:lpstr>How does it work?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Bioventus Strategy Update</dc:title>
  <dc:creator>Scott Petrie</dc:creator>
  <cp:lastModifiedBy>Bram Meijer</cp:lastModifiedBy>
  <cp:revision>244</cp:revision>
  <cp:lastPrinted>2014-06-18T13:37:49Z</cp:lastPrinted>
  <dcterms:created xsi:type="dcterms:W3CDTF">2014-12-09T19:37:44Z</dcterms:created>
  <dcterms:modified xsi:type="dcterms:W3CDTF">2021-03-09T16:14:46Z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0x01010090E2B39DD8F5A04293FAAF2AEC5FBA1D</vt:lpwstr>
  </property>
</Properties>
</file>