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sldIdLst>
    <p:sldId id="273" r:id="rId5"/>
    <p:sldId id="275" r:id="rId6"/>
    <p:sldId id="290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 for Use" id="{8AD80AA3-A641-4021-88F4-23FD50E5FF4C}">
          <p14:sldIdLst>
            <p14:sldId id="273"/>
            <p14:sldId id="275"/>
            <p14:sldId id="290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Corporate slide" id="{59E0DB94-DECF-41C7-9222-0960055D28B0}">
          <p14:sldIdLst/>
        </p14:section>
        <p14:section name="1. USX" id="{B8FE2AE9-C788-4820-BD3B-F0D5E8A72E17}">
          <p14:sldIdLst/>
        </p14:section>
        <p14:section name="2. BGS" id="{879DF5B6-9990-4293-9126-9746DDAFDFF5}">
          <p14:sldIdLst/>
        </p14:section>
        <p14:section name="3. KOA" id="{DC547DB3-4B51-4BF0-8763-0508B391D6C3}">
          <p14:sldIdLst/>
        </p14:section>
        <p14:section name="4. Fracture Care" id="{91671229-2447-4F4E-A656-4F5530701946}">
          <p14:sldIdLst/>
        </p14:section>
        <p14:section name="5. PNS" id="{5A3535E3-650E-445A-BBDD-CDD82B8039F6}">
          <p14:sldIdLst/>
        </p14:section>
        <p14:section name="Close" id="{72C1F527-B413-49A7-B275-73F410DD657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E2F90B-0366-757A-41CA-EF4530185605}" name="Scott Petrie" initials="" userId="S::bv1690@bioventusglobal.com::81a3fbd7-1b46-469e-b4b1-af585b5eb08f" providerId="AD"/>
  <p188:author id="{F91A0B2D-2630-B62D-E356-12E17A782FCD}" name="Alex Samaniego" initials="AS" userId="S::bv3936@bioventus.com::82586b45-e255-4b81-98c9-648184915e42" providerId="AD"/>
  <p188:author id="{33AE4337-0AAC-1D62-1BD4-F69418403CA0}" name="Kara Segerstrom" initials="KS" userId="S::bv3013@bioventus.com::c51be730-51ac-4a51-9ee8-c6d9cb50fa21" providerId="AD"/>
  <p188:author id="{B9131853-1507-F42E-C4ED-20F9DFB6EC63}" name="Chris Teague" initials="CT" userId="S::bv2197@bioventus.com::5fe09676-62f5-481c-990d-8c0aeece085b" providerId="AD"/>
  <p188:author id="{7D0866B5-E423-7DCF-B621-53726825ACC0}" name="Anthony Doyle" initials="AD" userId="S::bv1242@bioventusglobal.com::600f1ce2-7958-4b9e-8103-de66159656bb" providerId="AD"/>
  <p188:author id="{9FAF92D5-AECF-23BA-F5EB-1CAFE5374B38}" name="Brendan Byrnside" initials="BB" userId="S::bv1213@bioventusglobal.com::2430273b-9c41-4718-a619-42bba85295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5915"/>
    <a:srgbClr val="00AEEF"/>
    <a:srgbClr val="4B7637"/>
    <a:srgbClr val="C00000"/>
    <a:srgbClr val="450074"/>
    <a:srgbClr val="E9DBF3"/>
    <a:srgbClr val="F0F0F0"/>
    <a:srgbClr val="F2E9F8"/>
    <a:srgbClr val="E9E9E9"/>
    <a:srgbClr val="A7A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C81EF-4CAE-4BB0-AB94-FE4220843A4A}" v="11" dt="2025-08-21T12:00:59.834"/>
  </p1510:revLst>
</p1510:revInfo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Wardle" userId="469b01a1-db34-4979-a3f0-7ab80e221417" providerId="ADAL" clId="{298C81EF-4CAE-4BB0-AB94-FE4220843A4A}"/>
    <pc:docChg chg="undo custSel addSld delSld modSld modSection">
      <pc:chgData name="Rachel Wardle" userId="469b01a1-db34-4979-a3f0-7ab80e221417" providerId="ADAL" clId="{298C81EF-4CAE-4BB0-AB94-FE4220843A4A}" dt="2025-08-21T12:03:27.425" v="312" actId="14100"/>
      <pc:docMkLst>
        <pc:docMk/>
      </pc:docMkLst>
      <pc:sldChg chg="modSp mod">
        <pc:chgData name="Rachel Wardle" userId="469b01a1-db34-4979-a3f0-7ab80e221417" providerId="ADAL" clId="{298C81EF-4CAE-4BB0-AB94-FE4220843A4A}" dt="2025-08-21T11:34:10.071" v="29" actId="20577"/>
        <pc:sldMkLst>
          <pc:docMk/>
          <pc:sldMk cId="4157446859" sldId="273"/>
        </pc:sldMkLst>
        <pc:spChg chg="mod">
          <ac:chgData name="Rachel Wardle" userId="469b01a1-db34-4979-a3f0-7ab80e221417" providerId="ADAL" clId="{298C81EF-4CAE-4BB0-AB94-FE4220843A4A}" dt="2025-08-21T11:34:10.071" v="29" actId="20577"/>
          <ac:spMkLst>
            <pc:docMk/>
            <pc:sldMk cId="4157446859" sldId="273"/>
            <ac:spMk id="5" creationId="{72180D72-8CB2-E43F-DA0A-1B3D80DB7A1F}"/>
          </ac:spMkLst>
        </pc:spChg>
        <pc:spChg chg="mod">
          <ac:chgData name="Rachel Wardle" userId="469b01a1-db34-4979-a3f0-7ab80e221417" providerId="ADAL" clId="{298C81EF-4CAE-4BB0-AB94-FE4220843A4A}" dt="2025-08-21T11:34:00.407" v="0" actId="20577"/>
          <ac:spMkLst>
            <pc:docMk/>
            <pc:sldMk cId="4157446859" sldId="273"/>
            <ac:spMk id="6" creationId="{83F3DF37-0CD2-884D-0906-581FE58B0ED0}"/>
          </ac:spMkLst>
        </pc:spChg>
      </pc:sldChg>
      <pc:sldChg chg="del">
        <pc:chgData name="Rachel Wardle" userId="469b01a1-db34-4979-a3f0-7ab80e221417" providerId="ADAL" clId="{298C81EF-4CAE-4BB0-AB94-FE4220843A4A}" dt="2025-08-21T12:00:17.997" v="296" actId="47"/>
        <pc:sldMkLst>
          <pc:docMk/>
          <pc:sldMk cId="480245988" sldId="274"/>
        </pc:sldMkLst>
      </pc:sldChg>
      <pc:sldChg chg="addSp modSp new mod">
        <pc:chgData name="Rachel Wardle" userId="469b01a1-db34-4979-a3f0-7ab80e221417" providerId="ADAL" clId="{298C81EF-4CAE-4BB0-AB94-FE4220843A4A}" dt="2025-08-21T11:35:51.521" v="48" actId="1076"/>
        <pc:sldMkLst>
          <pc:docMk/>
          <pc:sldMk cId="3887274044" sldId="275"/>
        </pc:sldMkLst>
        <pc:spChg chg="mod">
          <ac:chgData name="Rachel Wardle" userId="469b01a1-db34-4979-a3f0-7ab80e221417" providerId="ADAL" clId="{298C81EF-4CAE-4BB0-AB94-FE4220843A4A}" dt="2025-08-21T11:35:25.885" v="43" actId="20577"/>
          <ac:spMkLst>
            <pc:docMk/>
            <pc:sldMk cId="3887274044" sldId="275"/>
            <ac:spMk id="2" creationId="{1C3B21C3-32EF-828A-A438-497FC2F512FD}"/>
          </ac:spMkLst>
        </pc:spChg>
        <pc:picChg chg="add mod">
          <ac:chgData name="Rachel Wardle" userId="469b01a1-db34-4979-a3f0-7ab80e221417" providerId="ADAL" clId="{298C81EF-4CAE-4BB0-AB94-FE4220843A4A}" dt="2025-08-21T11:35:51.521" v="48" actId="1076"/>
          <ac:picMkLst>
            <pc:docMk/>
            <pc:sldMk cId="3887274044" sldId="275"/>
            <ac:picMk id="6" creationId="{D0B1AFA3-FC41-56DD-5247-DC40893A21E4}"/>
          </ac:picMkLst>
        </pc:picChg>
      </pc:sldChg>
      <pc:sldChg chg="addSp delSp modSp new mod">
        <pc:chgData name="Rachel Wardle" userId="469b01a1-db34-4979-a3f0-7ab80e221417" providerId="ADAL" clId="{298C81EF-4CAE-4BB0-AB94-FE4220843A4A}" dt="2025-08-21T11:38:12.318" v="61" actId="14100"/>
        <pc:sldMkLst>
          <pc:docMk/>
          <pc:sldMk cId="1191105662" sldId="276"/>
        </pc:sldMkLst>
        <pc:spChg chg="mod">
          <ac:chgData name="Rachel Wardle" userId="469b01a1-db34-4979-a3f0-7ab80e221417" providerId="ADAL" clId="{298C81EF-4CAE-4BB0-AB94-FE4220843A4A}" dt="2025-08-21T11:36:41.401" v="52"/>
          <ac:spMkLst>
            <pc:docMk/>
            <pc:sldMk cId="1191105662" sldId="276"/>
            <ac:spMk id="2" creationId="{CC71FDC9-7917-8657-CC54-FA8448BA3C9A}"/>
          </ac:spMkLst>
        </pc:spChg>
        <pc:spChg chg="del">
          <ac:chgData name="Rachel Wardle" userId="469b01a1-db34-4979-a3f0-7ab80e221417" providerId="ADAL" clId="{298C81EF-4CAE-4BB0-AB94-FE4220843A4A}" dt="2025-08-21T11:36:48.796" v="53" actId="478"/>
          <ac:spMkLst>
            <pc:docMk/>
            <pc:sldMk cId="1191105662" sldId="276"/>
            <ac:spMk id="4" creationId="{F0B48508-62EA-0953-3AE9-F15D3F68EA17}"/>
          </ac:spMkLst>
        </pc:spChg>
        <pc:spChg chg="add mod">
          <ac:chgData name="Rachel Wardle" userId="469b01a1-db34-4979-a3f0-7ab80e221417" providerId="ADAL" clId="{298C81EF-4CAE-4BB0-AB94-FE4220843A4A}" dt="2025-08-21T11:36:39.469" v="51" actId="21"/>
          <ac:spMkLst>
            <pc:docMk/>
            <pc:sldMk cId="1191105662" sldId="276"/>
            <ac:spMk id="5" creationId="{E80D2565-9B26-22A1-3F60-B823548521AF}"/>
          </ac:spMkLst>
        </pc:spChg>
        <pc:spChg chg="add mod">
          <ac:chgData name="Rachel Wardle" userId="469b01a1-db34-4979-a3f0-7ab80e221417" providerId="ADAL" clId="{298C81EF-4CAE-4BB0-AB94-FE4220843A4A}" dt="2025-08-21T11:36:34.190" v="50"/>
          <ac:spMkLst>
            <pc:docMk/>
            <pc:sldMk cId="1191105662" sldId="276"/>
            <ac:spMk id="10" creationId="{D56FDE28-8DD3-4CAA-FF48-2DF2A40159CA}"/>
          </ac:spMkLst>
        </pc:spChg>
        <pc:spChg chg="add mod">
          <ac:chgData name="Rachel Wardle" userId="469b01a1-db34-4979-a3f0-7ab80e221417" providerId="ADAL" clId="{298C81EF-4CAE-4BB0-AB94-FE4220843A4A}" dt="2025-08-21T11:36:34.190" v="50"/>
          <ac:spMkLst>
            <pc:docMk/>
            <pc:sldMk cId="1191105662" sldId="276"/>
            <ac:spMk id="11" creationId="{42FBA590-AC2A-F642-CCDE-184BA8F425D3}"/>
          </ac:spMkLst>
        </pc:spChg>
        <pc:spChg chg="add mod">
          <ac:chgData name="Rachel Wardle" userId="469b01a1-db34-4979-a3f0-7ab80e221417" providerId="ADAL" clId="{298C81EF-4CAE-4BB0-AB94-FE4220843A4A}" dt="2025-08-21T11:36:34.190" v="50"/>
          <ac:spMkLst>
            <pc:docMk/>
            <pc:sldMk cId="1191105662" sldId="276"/>
            <ac:spMk id="12" creationId="{B83C0538-43CB-5338-319E-29723EBD9287}"/>
          </ac:spMkLst>
        </pc:spChg>
        <pc:spChg chg="add mod">
          <ac:chgData name="Rachel Wardle" userId="469b01a1-db34-4979-a3f0-7ab80e221417" providerId="ADAL" clId="{298C81EF-4CAE-4BB0-AB94-FE4220843A4A}" dt="2025-08-21T11:36:34.190" v="50"/>
          <ac:spMkLst>
            <pc:docMk/>
            <pc:sldMk cId="1191105662" sldId="276"/>
            <ac:spMk id="13" creationId="{591E3C6C-CF2F-E165-6333-1F3855EBA186}"/>
          </ac:spMkLst>
        </pc:spChg>
        <pc:spChg chg="add mod">
          <ac:chgData name="Rachel Wardle" userId="469b01a1-db34-4979-a3f0-7ab80e221417" providerId="ADAL" clId="{298C81EF-4CAE-4BB0-AB94-FE4220843A4A}" dt="2025-08-21T11:36:34.190" v="50"/>
          <ac:spMkLst>
            <pc:docMk/>
            <pc:sldMk cId="1191105662" sldId="276"/>
            <ac:spMk id="14" creationId="{6CD33843-359A-4C92-C12A-9D49C6DC84CA}"/>
          </ac:spMkLst>
        </pc:spChg>
        <pc:spChg chg="add mod">
          <ac:chgData name="Rachel Wardle" userId="469b01a1-db34-4979-a3f0-7ab80e221417" providerId="ADAL" clId="{298C81EF-4CAE-4BB0-AB94-FE4220843A4A}" dt="2025-08-21T11:36:34.190" v="50"/>
          <ac:spMkLst>
            <pc:docMk/>
            <pc:sldMk cId="1191105662" sldId="276"/>
            <ac:spMk id="19" creationId="{004C6242-865C-C27A-95EA-52A152D91347}"/>
          </ac:spMkLst>
        </pc:spChg>
        <pc:spChg chg="add mod">
          <ac:chgData name="Rachel Wardle" userId="469b01a1-db34-4979-a3f0-7ab80e221417" providerId="ADAL" clId="{298C81EF-4CAE-4BB0-AB94-FE4220843A4A}" dt="2025-08-21T11:36:34.190" v="50"/>
          <ac:spMkLst>
            <pc:docMk/>
            <pc:sldMk cId="1191105662" sldId="276"/>
            <ac:spMk id="20" creationId="{18C8BD56-6874-6BC9-E7A8-47AE0C3A9D8C}"/>
          </ac:spMkLst>
        </pc:spChg>
        <pc:spChg chg="add mod">
          <ac:chgData name="Rachel Wardle" userId="469b01a1-db34-4979-a3f0-7ab80e221417" providerId="ADAL" clId="{298C81EF-4CAE-4BB0-AB94-FE4220843A4A}" dt="2025-08-21T11:36:34.190" v="50"/>
          <ac:spMkLst>
            <pc:docMk/>
            <pc:sldMk cId="1191105662" sldId="276"/>
            <ac:spMk id="21" creationId="{F992D9C5-4299-A5A8-AB3D-5CF2C13F6FCA}"/>
          </ac:spMkLst>
        </pc:spChg>
        <pc:picChg chg="add mod">
          <ac:chgData name="Rachel Wardle" userId="469b01a1-db34-4979-a3f0-7ab80e221417" providerId="ADAL" clId="{298C81EF-4CAE-4BB0-AB94-FE4220843A4A}" dt="2025-08-21T11:36:34.190" v="50"/>
          <ac:picMkLst>
            <pc:docMk/>
            <pc:sldMk cId="1191105662" sldId="276"/>
            <ac:picMk id="15" creationId="{ECF296A4-CAF6-D677-B87B-D336E0B7D0DC}"/>
          </ac:picMkLst>
        </pc:picChg>
        <pc:picChg chg="add mod">
          <ac:chgData name="Rachel Wardle" userId="469b01a1-db34-4979-a3f0-7ab80e221417" providerId="ADAL" clId="{298C81EF-4CAE-4BB0-AB94-FE4220843A4A}" dt="2025-08-21T11:38:12.318" v="61" actId="14100"/>
          <ac:picMkLst>
            <pc:docMk/>
            <pc:sldMk cId="1191105662" sldId="276"/>
            <ac:picMk id="22" creationId="{C21C6B04-5859-C383-5B8C-D67F80AE3B27}"/>
          </ac:picMkLst>
        </pc:picChg>
      </pc:sldChg>
      <pc:sldChg chg="addSp delSp modSp new mod">
        <pc:chgData name="Rachel Wardle" userId="469b01a1-db34-4979-a3f0-7ab80e221417" providerId="ADAL" clId="{298C81EF-4CAE-4BB0-AB94-FE4220843A4A}" dt="2025-08-21T11:41:25.262" v="89" actId="14100"/>
        <pc:sldMkLst>
          <pc:docMk/>
          <pc:sldMk cId="39060809" sldId="277"/>
        </pc:sldMkLst>
        <pc:spChg chg="mod">
          <ac:chgData name="Rachel Wardle" userId="469b01a1-db34-4979-a3f0-7ab80e221417" providerId="ADAL" clId="{298C81EF-4CAE-4BB0-AB94-FE4220843A4A}" dt="2025-08-21T11:39:16.002" v="79" actId="20577"/>
          <ac:spMkLst>
            <pc:docMk/>
            <pc:sldMk cId="39060809" sldId="277"/>
            <ac:spMk id="2" creationId="{A223CFA5-47D2-0363-6B19-7CAB7EF8F63C}"/>
          </ac:spMkLst>
        </pc:spChg>
        <pc:spChg chg="del mod">
          <ac:chgData name="Rachel Wardle" userId="469b01a1-db34-4979-a3f0-7ab80e221417" providerId="ADAL" clId="{298C81EF-4CAE-4BB0-AB94-FE4220843A4A}" dt="2025-08-21T11:39:34.185" v="82" actId="478"/>
          <ac:spMkLst>
            <pc:docMk/>
            <pc:sldMk cId="39060809" sldId="277"/>
            <ac:spMk id="4" creationId="{4FA67DB3-075F-7F31-917E-128E59879BD6}"/>
          </ac:spMkLst>
        </pc:spChg>
        <pc:spChg chg="add mod">
          <ac:chgData name="Rachel Wardle" userId="469b01a1-db34-4979-a3f0-7ab80e221417" providerId="ADAL" clId="{298C81EF-4CAE-4BB0-AB94-FE4220843A4A}" dt="2025-08-21T11:39:34.185" v="82" actId="478"/>
          <ac:spMkLst>
            <pc:docMk/>
            <pc:sldMk cId="39060809" sldId="277"/>
            <ac:spMk id="6" creationId="{691DB1A8-F374-A45A-D590-A2356DB2614F}"/>
          </ac:spMkLst>
        </pc:spChg>
        <pc:picChg chg="add mod">
          <ac:chgData name="Rachel Wardle" userId="469b01a1-db34-4979-a3f0-7ab80e221417" providerId="ADAL" clId="{298C81EF-4CAE-4BB0-AB94-FE4220843A4A}" dt="2025-08-21T11:41:25.262" v="89" actId="14100"/>
          <ac:picMkLst>
            <pc:docMk/>
            <pc:sldMk cId="39060809" sldId="277"/>
            <ac:picMk id="8" creationId="{9DA9D1E2-F809-DFE1-A1A4-A2FA98BA1D00}"/>
          </ac:picMkLst>
        </pc:picChg>
      </pc:sldChg>
      <pc:sldChg chg="addSp modSp new mod">
        <pc:chgData name="Rachel Wardle" userId="469b01a1-db34-4979-a3f0-7ab80e221417" providerId="ADAL" clId="{298C81EF-4CAE-4BB0-AB94-FE4220843A4A}" dt="2025-08-21T12:02:39.625" v="309" actId="14100"/>
        <pc:sldMkLst>
          <pc:docMk/>
          <pc:sldMk cId="41282992" sldId="278"/>
        </pc:sldMkLst>
        <pc:spChg chg="mod">
          <ac:chgData name="Rachel Wardle" userId="469b01a1-db34-4979-a3f0-7ab80e221417" providerId="ADAL" clId="{298C81EF-4CAE-4BB0-AB94-FE4220843A4A}" dt="2025-08-21T11:43:08.833" v="112" actId="20577"/>
          <ac:spMkLst>
            <pc:docMk/>
            <pc:sldMk cId="41282992" sldId="278"/>
            <ac:spMk id="2" creationId="{614585FA-43FA-9B41-97D2-432A8725051A}"/>
          </ac:spMkLst>
        </pc:spChg>
        <pc:picChg chg="add mod">
          <ac:chgData name="Rachel Wardle" userId="469b01a1-db34-4979-a3f0-7ab80e221417" providerId="ADAL" clId="{298C81EF-4CAE-4BB0-AB94-FE4220843A4A}" dt="2025-08-21T12:02:39.625" v="309" actId="14100"/>
          <ac:picMkLst>
            <pc:docMk/>
            <pc:sldMk cId="41282992" sldId="278"/>
            <ac:picMk id="6" creationId="{671C8B17-3255-13D0-B825-2A7C34E1CD30}"/>
          </ac:picMkLst>
        </pc:picChg>
      </pc:sldChg>
      <pc:sldChg chg="addSp delSp modSp new mod">
        <pc:chgData name="Rachel Wardle" userId="469b01a1-db34-4979-a3f0-7ab80e221417" providerId="ADAL" clId="{298C81EF-4CAE-4BB0-AB94-FE4220843A4A}" dt="2025-08-21T11:46:25.398" v="126" actId="478"/>
        <pc:sldMkLst>
          <pc:docMk/>
          <pc:sldMk cId="3556264979" sldId="279"/>
        </pc:sldMkLst>
        <pc:spChg chg="mod">
          <ac:chgData name="Rachel Wardle" userId="469b01a1-db34-4979-a3f0-7ab80e221417" providerId="ADAL" clId="{298C81EF-4CAE-4BB0-AB94-FE4220843A4A}" dt="2025-08-21T11:45:34.763" v="118"/>
          <ac:spMkLst>
            <pc:docMk/>
            <pc:sldMk cId="3556264979" sldId="279"/>
            <ac:spMk id="2" creationId="{274E9D27-5225-F80C-C437-3E8418679D90}"/>
          </ac:spMkLst>
        </pc:spChg>
        <pc:spChg chg="del">
          <ac:chgData name="Rachel Wardle" userId="469b01a1-db34-4979-a3f0-7ab80e221417" providerId="ADAL" clId="{298C81EF-4CAE-4BB0-AB94-FE4220843A4A}" dt="2025-08-21T11:46:25.398" v="126" actId="478"/>
          <ac:spMkLst>
            <pc:docMk/>
            <pc:sldMk cId="3556264979" sldId="279"/>
            <ac:spMk id="4" creationId="{55DDD4EE-A26C-65B5-CB8A-D7AF69C2A949}"/>
          </ac:spMkLst>
        </pc:spChg>
        <pc:picChg chg="add mod">
          <ac:chgData name="Rachel Wardle" userId="469b01a1-db34-4979-a3f0-7ab80e221417" providerId="ADAL" clId="{298C81EF-4CAE-4BB0-AB94-FE4220843A4A}" dt="2025-08-21T11:46:22.243" v="125" actId="1076"/>
          <ac:picMkLst>
            <pc:docMk/>
            <pc:sldMk cId="3556264979" sldId="279"/>
            <ac:picMk id="6" creationId="{DE5B8536-44A4-86AE-A3CC-7A820F00FD4C}"/>
          </ac:picMkLst>
        </pc:picChg>
      </pc:sldChg>
      <pc:sldChg chg="addSp modSp new mod">
        <pc:chgData name="Rachel Wardle" userId="469b01a1-db34-4979-a3f0-7ab80e221417" providerId="ADAL" clId="{298C81EF-4CAE-4BB0-AB94-FE4220843A4A}" dt="2025-08-21T12:02:55.575" v="311" actId="14100"/>
        <pc:sldMkLst>
          <pc:docMk/>
          <pc:sldMk cId="1679928375" sldId="280"/>
        </pc:sldMkLst>
        <pc:spChg chg="mod">
          <ac:chgData name="Rachel Wardle" userId="469b01a1-db34-4979-a3f0-7ab80e221417" providerId="ADAL" clId="{298C81EF-4CAE-4BB0-AB94-FE4220843A4A}" dt="2025-08-21T11:46:54.646" v="145" actId="20577"/>
          <ac:spMkLst>
            <pc:docMk/>
            <pc:sldMk cId="1679928375" sldId="280"/>
            <ac:spMk id="2" creationId="{B8652BDB-427A-4FF1-EDD1-94555DC744FA}"/>
          </ac:spMkLst>
        </pc:spChg>
        <pc:picChg chg="add mod">
          <ac:chgData name="Rachel Wardle" userId="469b01a1-db34-4979-a3f0-7ab80e221417" providerId="ADAL" clId="{298C81EF-4CAE-4BB0-AB94-FE4220843A4A}" dt="2025-08-21T12:02:55.575" v="311" actId="14100"/>
          <ac:picMkLst>
            <pc:docMk/>
            <pc:sldMk cId="1679928375" sldId="280"/>
            <ac:picMk id="6" creationId="{60F5FC84-BDA5-25AB-B8C8-73A6BA9B0CF7}"/>
          </ac:picMkLst>
        </pc:picChg>
      </pc:sldChg>
      <pc:sldChg chg="addSp modSp new mod">
        <pc:chgData name="Rachel Wardle" userId="469b01a1-db34-4979-a3f0-7ab80e221417" providerId="ADAL" clId="{298C81EF-4CAE-4BB0-AB94-FE4220843A4A}" dt="2025-08-21T11:49:59.080" v="159" actId="1076"/>
        <pc:sldMkLst>
          <pc:docMk/>
          <pc:sldMk cId="2460790495" sldId="281"/>
        </pc:sldMkLst>
        <pc:spChg chg="mod">
          <ac:chgData name="Rachel Wardle" userId="469b01a1-db34-4979-a3f0-7ab80e221417" providerId="ADAL" clId="{298C81EF-4CAE-4BB0-AB94-FE4220843A4A}" dt="2025-08-21T11:49:05.353" v="152"/>
          <ac:spMkLst>
            <pc:docMk/>
            <pc:sldMk cId="2460790495" sldId="281"/>
            <ac:spMk id="2" creationId="{774CEFF2-FBC6-6967-A2F0-2BD4F15C8647}"/>
          </ac:spMkLst>
        </pc:spChg>
        <pc:picChg chg="add mod">
          <ac:chgData name="Rachel Wardle" userId="469b01a1-db34-4979-a3f0-7ab80e221417" providerId="ADAL" clId="{298C81EF-4CAE-4BB0-AB94-FE4220843A4A}" dt="2025-08-21T11:49:59.080" v="159" actId="1076"/>
          <ac:picMkLst>
            <pc:docMk/>
            <pc:sldMk cId="2460790495" sldId="281"/>
            <ac:picMk id="6" creationId="{979E0DCF-1D99-0FC9-15E0-8A3DB8C7130E}"/>
          </ac:picMkLst>
        </pc:picChg>
      </pc:sldChg>
      <pc:sldChg chg="new del">
        <pc:chgData name="Rachel Wardle" userId="469b01a1-db34-4979-a3f0-7ab80e221417" providerId="ADAL" clId="{298C81EF-4CAE-4BB0-AB94-FE4220843A4A}" dt="2025-08-21T12:00:16.329" v="295" actId="47"/>
        <pc:sldMkLst>
          <pc:docMk/>
          <pc:sldMk cId="3899736896" sldId="282"/>
        </pc:sldMkLst>
      </pc:sldChg>
      <pc:sldChg chg="addSp modSp new mod">
        <pc:chgData name="Rachel Wardle" userId="469b01a1-db34-4979-a3f0-7ab80e221417" providerId="ADAL" clId="{298C81EF-4CAE-4BB0-AB94-FE4220843A4A}" dt="2025-08-21T11:51:48.740" v="168" actId="14100"/>
        <pc:sldMkLst>
          <pc:docMk/>
          <pc:sldMk cId="4025804710" sldId="283"/>
        </pc:sldMkLst>
        <pc:spChg chg="mod">
          <ac:chgData name="Rachel Wardle" userId="469b01a1-db34-4979-a3f0-7ab80e221417" providerId="ADAL" clId="{298C81EF-4CAE-4BB0-AB94-FE4220843A4A}" dt="2025-08-21T11:50:39.600" v="162"/>
          <ac:spMkLst>
            <pc:docMk/>
            <pc:sldMk cId="4025804710" sldId="283"/>
            <ac:spMk id="2" creationId="{9B54B9FC-51AC-32EE-6F18-300816463B4D}"/>
          </ac:spMkLst>
        </pc:spChg>
        <pc:picChg chg="add mod">
          <ac:chgData name="Rachel Wardle" userId="469b01a1-db34-4979-a3f0-7ab80e221417" providerId="ADAL" clId="{298C81EF-4CAE-4BB0-AB94-FE4220843A4A}" dt="2025-08-21T11:51:48.740" v="168" actId="14100"/>
          <ac:picMkLst>
            <pc:docMk/>
            <pc:sldMk cId="4025804710" sldId="283"/>
            <ac:picMk id="6" creationId="{A449C1CB-8E62-3745-B234-1E1229F66458}"/>
          </ac:picMkLst>
        </pc:picChg>
      </pc:sldChg>
      <pc:sldChg chg="addSp modSp new mod">
        <pc:chgData name="Rachel Wardle" userId="469b01a1-db34-4979-a3f0-7ab80e221417" providerId="ADAL" clId="{298C81EF-4CAE-4BB0-AB94-FE4220843A4A}" dt="2025-08-21T11:52:58.405" v="192" actId="1076"/>
        <pc:sldMkLst>
          <pc:docMk/>
          <pc:sldMk cId="4186207602" sldId="284"/>
        </pc:sldMkLst>
        <pc:spChg chg="mod">
          <ac:chgData name="Rachel Wardle" userId="469b01a1-db34-4979-a3f0-7ab80e221417" providerId="ADAL" clId="{298C81EF-4CAE-4BB0-AB94-FE4220843A4A}" dt="2025-08-21T11:52:36.310" v="188" actId="20577"/>
          <ac:spMkLst>
            <pc:docMk/>
            <pc:sldMk cId="4186207602" sldId="284"/>
            <ac:spMk id="2" creationId="{07A13B4D-7691-3BEB-10C8-2FF35B8B8280}"/>
          </ac:spMkLst>
        </pc:spChg>
        <pc:picChg chg="add mod">
          <ac:chgData name="Rachel Wardle" userId="469b01a1-db34-4979-a3f0-7ab80e221417" providerId="ADAL" clId="{298C81EF-4CAE-4BB0-AB94-FE4220843A4A}" dt="2025-08-21T11:52:58.405" v="192" actId="1076"/>
          <ac:picMkLst>
            <pc:docMk/>
            <pc:sldMk cId="4186207602" sldId="284"/>
            <ac:picMk id="6" creationId="{9C7ABADA-B4FB-58D6-D4B3-A1F5DEC86AAC}"/>
          </ac:picMkLst>
        </pc:picChg>
      </pc:sldChg>
      <pc:sldChg chg="addSp modSp new mod">
        <pc:chgData name="Rachel Wardle" userId="469b01a1-db34-4979-a3f0-7ab80e221417" providerId="ADAL" clId="{298C81EF-4CAE-4BB0-AB94-FE4220843A4A}" dt="2025-08-21T11:54:32.733" v="199" actId="14100"/>
        <pc:sldMkLst>
          <pc:docMk/>
          <pc:sldMk cId="1029338707" sldId="285"/>
        </pc:sldMkLst>
        <pc:spChg chg="mod">
          <ac:chgData name="Rachel Wardle" userId="469b01a1-db34-4979-a3f0-7ab80e221417" providerId="ADAL" clId="{298C81EF-4CAE-4BB0-AB94-FE4220843A4A}" dt="2025-08-21T11:53:37.786" v="194"/>
          <ac:spMkLst>
            <pc:docMk/>
            <pc:sldMk cId="1029338707" sldId="285"/>
            <ac:spMk id="2" creationId="{078393D3-B7C4-AB19-0F4A-D60F7E86CDF8}"/>
          </ac:spMkLst>
        </pc:spChg>
        <pc:picChg chg="add mod">
          <ac:chgData name="Rachel Wardle" userId="469b01a1-db34-4979-a3f0-7ab80e221417" providerId="ADAL" clId="{298C81EF-4CAE-4BB0-AB94-FE4220843A4A}" dt="2025-08-21T11:54:32.733" v="199" actId="14100"/>
          <ac:picMkLst>
            <pc:docMk/>
            <pc:sldMk cId="1029338707" sldId="285"/>
            <ac:picMk id="6" creationId="{53F24B4F-1EEC-6C21-D0C4-BE8A887FC5B1}"/>
          </ac:picMkLst>
        </pc:picChg>
      </pc:sldChg>
      <pc:sldChg chg="addSp modSp new mod">
        <pc:chgData name="Rachel Wardle" userId="469b01a1-db34-4979-a3f0-7ab80e221417" providerId="ADAL" clId="{298C81EF-4CAE-4BB0-AB94-FE4220843A4A}" dt="2025-08-21T11:55:33.193" v="205" actId="14100"/>
        <pc:sldMkLst>
          <pc:docMk/>
          <pc:sldMk cId="2335363686" sldId="286"/>
        </pc:sldMkLst>
        <pc:spChg chg="mod">
          <ac:chgData name="Rachel Wardle" userId="469b01a1-db34-4979-a3f0-7ab80e221417" providerId="ADAL" clId="{298C81EF-4CAE-4BB0-AB94-FE4220843A4A}" dt="2025-08-21T11:54:57.207" v="201"/>
          <ac:spMkLst>
            <pc:docMk/>
            <pc:sldMk cId="2335363686" sldId="286"/>
            <ac:spMk id="2" creationId="{4CC19FEE-2AE0-343F-14DC-4209581CD6A4}"/>
          </ac:spMkLst>
        </pc:spChg>
        <pc:picChg chg="add mod">
          <ac:chgData name="Rachel Wardle" userId="469b01a1-db34-4979-a3f0-7ab80e221417" providerId="ADAL" clId="{298C81EF-4CAE-4BB0-AB94-FE4220843A4A}" dt="2025-08-21T11:55:33.193" v="205" actId="14100"/>
          <ac:picMkLst>
            <pc:docMk/>
            <pc:sldMk cId="2335363686" sldId="286"/>
            <ac:picMk id="6" creationId="{CFB37A59-B17F-1EB9-F6ED-A1C97C6C3010}"/>
          </ac:picMkLst>
        </pc:picChg>
      </pc:sldChg>
      <pc:sldChg chg="addSp modSp new mod">
        <pc:chgData name="Rachel Wardle" userId="469b01a1-db34-4979-a3f0-7ab80e221417" providerId="ADAL" clId="{298C81EF-4CAE-4BB0-AB94-FE4220843A4A}" dt="2025-08-21T11:57:06.832" v="246" actId="14100"/>
        <pc:sldMkLst>
          <pc:docMk/>
          <pc:sldMk cId="1819889217" sldId="287"/>
        </pc:sldMkLst>
        <pc:spChg chg="mod">
          <ac:chgData name="Rachel Wardle" userId="469b01a1-db34-4979-a3f0-7ab80e221417" providerId="ADAL" clId="{298C81EF-4CAE-4BB0-AB94-FE4220843A4A}" dt="2025-08-21T11:56:52.338" v="242" actId="20577"/>
          <ac:spMkLst>
            <pc:docMk/>
            <pc:sldMk cId="1819889217" sldId="287"/>
            <ac:spMk id="2" creationId="{0647E5E9-AAC8-87F9-1FAB-3717BF09FBFC}"/>
          </ac:spMkLst>
        </pc:spChg>
        <pc:picChg chg="add mod">
          <ac:chgData name="Rachel Wardle" userId="469b01a1-db34-4979-a3f0-7ab80e221417" providerId="ADAL" clId="{298C81EF-4CAE-4BB0-AB94-FE4220843A4A}" dt="2025-08-21T11:57:06.832" v="246" actId="14100"/>
          <ac:picMkLst>
            <pc:docMk/>
            <pc:sldMk cId="1819889217" sldId="287"/>
            <ac:picMk id="6" creationId="{74A11F0C-CB40-5419-7EA4-97D3A47AFF3F}"/>
          </ac:picMkLst>
        </pc:picChg>
      </pc:sldChg>
      <pc:sldChg chg="addSp modSp new mod">
        <pc:chgData name="Rachel Wardle" userId="469b01a1-db34-4979-a3f0-7ab80e221417" providerId="ADAL" clId="{298C81EF-4CAE-4BB0-AB94-FE4220843A4A}" dt="2025-08-21T12:03:27.425" v="312" actId="14100"/>
        <pc:sldMkLst>
          <pc:docMk/>
          <pc:sldMk cId="3626353241" sldId="288"/>
        </pc:sldMkLst>
        <pc:spChg chg="mod">
          <ac:chgData name="Rachel Wardle" userId="469b01a1-db34-4979-a3f0-7ab80e221417" providerId="ADAL" clId="{298C81EF-4CAE-4BB0-AB94-FE4220843A4A}" dt="2025-08-21T11:58:11.539" v="263" actId="20577"/>
          <ac:spMkLst>
            <pc:docMk/>
            <pc:sldMk cId="3626353241" sldId="288"/>
            <ac:spMk id="2" creationId="{B4C31EC8-1A90-3B31-59DA-AE2481ED40FF}"/>
          </ac:spMkLst>
        </pc:spChg>
        <pc:picChg chg="add mod">
          <ac:chgData name="Rachel Wardle" userId="469b01a1-db34-4979-a3f0-7ab80e221417" providerId="ADAL" clId="{298C81EF-4CAE-4BB0-AB94-FE4220843A4A}" dt="2025-08-21T12:03:27.425" v="312" actId="14100"/>
          <ac:picMkLst>
            <pc:docMk/>
            <pc:sldMk cId="3626353241" sldId="288"/>
            <ac:picMk id="6" creationId="{9A8CF630-D0B8-E46C-F5CD-7BD8983F78C6}"/>
          </ac:picMkLst>
        </pc:picChg>
      </pc:sldChg>
      <pc:sldChg chg="addSp modSp new mod">
        <pc:chgData name="Rachel Wardle" userId="469b01a1-db34-4979-a3f0-7ab80e221417" providerId="ADAL" clId="{298C81EF-4CAE-4BB0-AB94-FE4220843A4A}" dt="2025-08-21T11:59:51.683" v="294" actId="1076"/>
        <pc:sldMkLst>
          <pc:docMk/>
          <pc:sldMk cId="3481953233" sldId="289"/>
        </pc:sldMkLst>
        <pc:spChg chg="mod">
          <ac:chgData name="Rachel Wardle" userId="469b01a1-db34-4979-a3f0-7ab80e221417" providerId="ADAL" clId="{298C81EF-4CAE-4BB0-AB94-FE4220843A4A}" dt="2025-08-21T11:59:04.268" v="290" actId="20577"/>
          <ac:spMkLst>
            <pc:docMk/>
            <pc:sldMk cId="3481953233" sldId="289"/>
            <ac:spMk id="2" creationId="{ED1357EE-0199-E8C4-1DC2-845D16CE80F3}"/>
          </ac:spMkLst>
        </pc:spChg>
        <pc:picChg chg="add mod">
          <ac:chgData name="Rachel Wardle" userId="469b01a1-db34-4979-a3f0-7ab80e221417" providerId="ADAL" clId="{298C81EF-4CAE-4BB0-AB94-FE4220843A4A}" dt="2025-08-21T11:59:51.683" v="294" actId="1076"/>
          <ac:picMkLst>
            <pc:docMk/>
            <pc:sldMk cId="3481953233" sldId="289"/>
            <ac:picMk id="6" creationId="{DA6039C3-4C3C-C2DC-1E7A-E29242407737}"/>
          </ac:picMkLst>
        </pc:picChg>
      </pc:sldChg>
      <pc:sldChg chg="addSp delSp modSp new mod">
        <pc:chgData name="Rachel Wardle" userId="469b01a1-db34-4979-a3f0-7ab80e221417" providerId="ADAL" clId="{298C81EF-4CAE-4BB0-AB94-FE4220843A4A}" dt="2025-08-21T12:02:13.837" v="308" actId="14100"/>
        <pc:sldMkLst>
          <pc:docMk/>
          <pc:sldMk cId="2658808591" sldId="290"/>
        </pc:sldMkLst>
        <pc:spChg chg="mod">
          <ac:chgData name="Rachel Wardle" userId="469b01a1-db34-4979-a3f0-7ab80e221417" providerId="ADAL" clId="{298C81EF-4CAE-4BB0-AB94-FE4220843A4A}" dt="2025-08-21T12:00:50.344" v="298"/>
          <ac:spMkLst>
            <pc:docMk/>
            <pc:sldMk cId="2658808591" sldId="290"/>
            <ac:spMk id="2" creationId="{59BF042F-4AE9-D4BD-5B59-EA7A27D98B52}"/>
          </ac:spMkLst>
        </pc:spChg>
        <pc:spChg chg="del">
          <ac:chgData name="Rachel Wardle" userId="469b01a1-db34-4979-a3f0-7ab80e221417" providerId="ADAL" clId="{298C81EF-4CAE-4BB0-AB94-FE4220843A4A}" dt="2025-08-21T12:00:59.834" v="299"/>
          <ac:spMkLst>
            <pc:docMk/>
            <pc:sldMk cId="2658808591" sldId="290"/>
            <ac:spMk id="4" creationId="{D3A47A26-F253-FD76-870F-E78B6982506E}"/>
          </ac:spMkLst>
        </pc:spChg>
        <pc:spChg chg="add mod">
          <ac:chgData name="Rachel Wardle" userId="469b01a1-db34-4979-a3f0-7ab80e221417" providerId="ADAL" clId="{298C81EF-4CAE-4BB0-AB94-FE4220843A4A}" dt="2025-08-21T12:02:13.837" v="308" actId="14100"/>
          <ac:spMkLst>
            <pc:docMk/>
            <pc:sldMk cId="2658808591" sldId="290"/>
            <ac:spMk id="5" creationId="{F5A5FE63-2564-4F82-95C7-63AC28DAD486}"/>
          </ac:spMkLst>
        </pc:spChg>
        <pc:picChg chg="add mod">
          <ac:chgData name="Rachel Wardle" userId="469b01a1-db34-4979-a3f0-7ab80e221417" providerId="ADAL" clId="{298C81EF-4CAE-4BB0-AB94-FE4220843A4A}" dt="2025-08-21T12:02:09.334" v="307" actId="1076"/>
          <ac:picMkLst>
            <pc:docMk/>
            <pc:sldMk cId="2658808591" sldId="290"/>
            <ac:picMk id="7" creationId="{48B305B8-2BA9-D777-36E1-702D75FD53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FCB2-F0F6-4DD9-8E0D-FF0D4961E96D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863D-0A9F-4DBB-A81E-3B552072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63D-0A9F-4DBB-A81E-3B552072D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Cor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4500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059B457-98F9-156A-1AD2-B751A5A0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94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KO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50126" y="660759"/>
            <a:ext cx="108807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3BFE9DC-3637-9002-43BB-A88F05DAD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DE651D0A-BB4D-B13A-3D41-A86DAED7E9E1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7DEDF-C637-43C5-B71F-FC6EF5F29C0C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C6E3D1-57B4-7E02-AB92-BB52FD5BC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27E82E4-392E-7050-EA2C-52EFCF8248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P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50126" y="660759"/>
            <a:ext cx="108807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65C53FC-398C-DFE9-5B54-3EA315B66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7645F9A2-CA54-4AC8-AE59-41BA0E06C66B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2368F-DFF2-A94E-2EC9-FC83DE69D116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D98232-9FFD-D8DC-0666-D269C887C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CC434B1-AB76-73DA-DCB4-803215BE4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2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Fra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50126" y="660759"/>
            <a:ext cx="108807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A08A0B4-83DB-D0FF-A865-32C8CD7FC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CB5D1B89-254B-8BD8-A5EB-7B2B7DE362F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DD205-4DFF-C8FE-B50C-54442460B0EC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D8878D-877E-0106-1558-54627290B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B7C368BB-A2AB-58F9-BCBA-3F2EC3B94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 US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9B67E8F-2B02-BB63-FD20-A5DB3F17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08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S_BG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4B76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A6D0C61-F41D-1C11-E2F5-39CFA9FD1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23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KO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59C72F3-AC36-3B56-0993-13FE4722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P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C977046-4D4B-CDCD-87B5-C31D80D41C17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6976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F429B-3F56-4C40-0013-EE7E0907E393}"/>
              </a:ext>
            </a:extLst>
          </p:cNvPr>
          <p:cNvSpPr txBox="1"/>
          <p:nvPr userDrawn="1"/>
        </p:nvSpPr>
        <p:spPr>
          <a:xfrm>
            <a:off x="10454639" y="643691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2F696-CE76-7F82-F72C-4B5223FBD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9569665" y="6062717"/>
            <a:ext cx="2277885" cy="3899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C90900D-59A2-38CD-5683-EDAD11381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9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Fractu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B2ED65-60A4-D2F2-FC01-5E46DF68FCDD}"/>
              </a:ext>
            </a:extLst>
          </p:cNvPr>
          <p:cNvSpPr/>
          <p:nvPr userDrawn="1"/>
        </p:nvSpPr>
        <p:spPr>
          <a:xfrm>
            <a:off x="736979" y="2367003"/>
            <a:ext cx="920838" cy="920837"/>
          </a:xfrm>
          <a:prstGeom prst="rect">
            <a:avLst/>
          </a:prstGeom>
          <a:solidFill>
            <a:srgbClr val="B959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CFF6CB-1120-EB00-5CE5-96B263D84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386"/>
          <a:stretch/>
        </p:blipFill>
        <p:spPr>
          <a:xfrm flipV="1">
            <a:off x="-1262018" y="3288102"/>
            <a:ext cx="4557843" cy="315917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FA6FF3-1638-59E9-3D99-608B3D2B38A7}"/>
              </a:ext>
            </a:extLst>
          </p:cNvPr>
          <p:cNvCxnSpPr>
            <a:cxnSpLocks/>
          </p:cNvCxnSpPr>
          <p:nvPr userDrawn="1"/>
        </p:nvCxnSpPr>
        <p:spPr>
          <a:xfrm>
            <a:off x="1658203" y="3275461"/>
            <a:ext cx="1061795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171F5-4894-FAA9-717F-B69F5BB15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8223" y="2283368"/>
            <a:ext cx="9864732" cy="591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1568261-E499-8592-C4E1-A685B493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8609" y="2811725"/>
            <a:ext cx="9864346" cy="635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46D13A8-F9A4-446A-BDB3-83B6075DF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22785BD0-E1FD-6D95-8B63-16EEFC0BFB8E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227DA-2D6E-B9BC-8E6E-1984B5302C4D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789544-06AF-FF0C-D226-1AAFD7A7E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6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Cor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70148" y="660759"/>
            <a:ext cx="109745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867FB5-CA45-C69B-15EA-A2CCFC4AF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34E5011-2F92-7472-7393-5C5D6F55A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D52DA98B-8C45-77A0-6D7A-698CE16355F4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A33EE-56E8-5286-34B8-CB7D6CE99920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F0032-C4A4-5E98-5CDC-FB0BBB3F0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US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70148" y="660759"/>
            <a:ext cx="109745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56340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34E5011-2F92-7472-7393-5C5D6F55A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C50B774F-80CF-3AAB-10B1-2AE98988E454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CA60D-0619-43CF-C0DE-D3B1C7106A2F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6989F0-4469-A08E-A5E6-77A2AFE10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AD0D40C4-CC42-2976-6124-B4D88E665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8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_BG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A2EA7F0-EB78-ECA4-13AE-3DF178E86E8A}"/>
              </a:ext>
            </a:extLst>
          </p:cNvPr>
          <p:cNvCxnSpPr>
            <a:cxnSpLocks/>
          </p:cNvCxnSpPr>
          <p:nvPr userDrawn="1"/>
        </p:nvCxnSpPr>
        <p:spPr>
          <a:xfrm>
            <a:off x="-150126" y="660759"/>
            <a:ext cx="108807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26C4BE-6C90-4ABF-CD25-6A685CD77F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41" y="363014"/>
            <a:ext cx="10107359" cy="71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holder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23150-1B64-E25A-369C-937BE11A166B}"/>
              </a:ext>
            </a:extLst>
          </p:cNvPr>
          <p:cNvSpPr/>
          <p:nvPr userDrawn="1"/>
        </p:nvSpPr>
        <p:spPr>
          <a:xfrm>
            <a:off x="577952" y="305034"/>
            <a:ext cx="369373" cy="369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7E1C84-ECB0-B7D3-87E8-FB108D7C1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CBC66985-9059-1D1D-CF3B-A94F458FF2E0}"/>
              </a:ext>
            </a:extLst>
          </p:cNvPr>
          <p:cNvSpPr txBox="1">
            <a:spLocks/>
          </p:cNvSpPr>
          <p:nvPr userDrawn="1"/>
        </p:nvSpPr>
        <p:spPr>
          <a:xfrm>
            <a:off x="11230784" y="6357325"/>
            <a:ext cx="885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EDC82A-A50C-43C8-B353-17AD1250610B}" type="datetime1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8/21/2025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D4E06-BC77-6A5C-470E-7D383FDF6F9F}"/>
              </a:ext>
            </a:extLst>
          </p:cNvPr>
          <p:cNvSpPr txBox="1"/>
          <p:nvPr userDrawn="1"/>
        </p:nvSpPr>
        <p:spPr>
          <a:xfrm>
            <a:off x="10603920" y="643691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23243A-EB43-5D5A-FC6F-88FF69EE1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0355450" y="6170645"/>
            <a:ext cx="1550412" cy="26542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E47CD50-09E8-44E8-045C-0322B9B21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28" y="1032519"/>
            <a:ext cx="10068971" cy="3339320"/>
          </a:xfrm>
          <a:prstGeom prst="rect">
            <a:avLst/>
          </a:prstGeom>
        </p:spPr>
        <p:txBody>
          <a:bodyPr/>
          <a:lstStyle>
            <a:lvl1pPr marL="169863" indent="-169863">
              <a:spcBef>
                <a:spcPts val="1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-169863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9863">
              <a:buFont typeface="Arial" panose="020B0604020202020204" pitchFamily="34" charset="0"/>
              <a:buChar char="‒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7388" indent="-115888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98271-8853-1C2B-C8D7-B5A4D3B64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DB8BA-C53B-4987-8EDD-3E8C78C8B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68" r:id="rId3"/>
    <p:sldLayoutId id="2147483674" r:id="rId4"/>
    <p:sldLayoutId id="2147483672" r:id="rId5"/>
    <p:sldLayoutId id="2147483670" r:id="rId6"/>
    <p:sldLayoutId id="2147483685" r:id="rId7"/>
    <p:sldLayoutId id="2147483684" r:id="rId8"/>
    <p:sldLayoutId id="2147483669" r:id="rId9"/>
    <p:sldLayoutId id="2147483675" r:id="rId10"/>
    <p:sldLayoutId id="2147483673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80D72-8CB2-E43F-DA0A-1B3D80DB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Bioventus Recruitment Guide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3DF37-0CD2-884D-0906-581FE58B0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4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54B9FC-51AC-32EE-6F18-30081646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Recruiter Screening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0F176C-0FBC-D338-5135-F80A9B55D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40F64-68FD-CF9F-C086-6FC03D451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C1CB-8E62-3745-B234-1E1229F6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41" y="850848"/>
            <a:ext cx="11287410" cy="51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0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A13B4D-7691-3BEB-10C8-2FF35B8B82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Phase 3: Selecting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E53E5-BB55-9380-C82A-14A63D1F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BC5E5-9BCD-6E27-1A3B-BAA5CFE39B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ABADA-B4FB-58D6-D4B3-A1F5DEC8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3" y="864066"/>
            <a:ext cx="10586956" cy="49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8393D3-B7C4-AB19-0F4A-D60F7E86C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Round Virtual Interview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50BE01-98A4-DED7-085A-A0CDFE4C5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A35B6-887E-82CB-34F4-BB6CB2175E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24B4F-1EEC-6C21-D0C4-BE8A887F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5" y="855677"/>
            <a:ext cx="11575316" cy="49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19FEE-2AE0-343F-14DC-4209581CD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Round Face-to-Face Interview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E9889-3FA4-781C-3CC1-176A8AD83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1664-1F4E-3439-D6D1-AB1915F03E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37A59-B17F-1EB9-F6ED-A1C97C6C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4" y="721454"/>
            <a:ext cx="11525943" cy="53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6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7E5E9-AAC8-87F9-1FAB-3717BF09F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Panel interview de-brief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C821E-BD42-5746-3B08-D5872143B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89A61-7084-BFE1-A1E1-0CFFD334A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11F0C-CB40-5419-7EA4-97D3A47A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4" y="780176"/>
            <a:ext cx="11640377" cy="53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C31EC8-1A90-3B31-59DA-AE2481ED4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Phase 4: Hiring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4017C-3AF3-36BA-D5E5-495D0B2AC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FFAA7-E134-CF84-B1C8-4B6596D1B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CF630-D0B8-E46C-F5CD-7BD8983F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1" y="964734"/>
            <a:ext cx="11663624" cy="50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5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357EE-0199-E8C4-1DC2-845D16CE8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Leaders onboarding guide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F9D7F-487A-A403-8D3C-B2CB96D9C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F40DE-9A1D-F744-308F-A6250EC0CA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039C3-4C3C-C2DC-1E7A-E2924240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787019"/>
            <a:ext cx="10260421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5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3B21C3-32EF-828A-A438-497FC2F51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Process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C09B7-90FC-D7B4-44F1-9C0036752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7418-6EA3-33DE-BBF3-87AF8B179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1AFA3-FC41-56DD-5247-DC40893A2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52" y="866599"/>
            <a:ext cx="10956822" cy="53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7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BF042F-4AE9-D4BD-5B59-EA7A27D98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Recruitment Key Milestones &amp; Timelines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126E8-F8D1-2407-DB49-5A6DCBA94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5FE63-2564-4F82-95C7-63AC28DAD486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334686" y="973152"/>
            <a:ext cx="7274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The key to developing an efficient Recruitment Plan is best done by calculating backwards from the time you need/want the new hire to start. Using the average (business) days per recruitment step, you can determine and schedule your important milestones.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305B8-2BA9-D777-36E1-702D75FD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54" y="2164359"/>
            <a:ext cx="11522628" cy="38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0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71FDC9-7917-8657-CC54-FA8448BA3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Recruitment Focus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9F3D4F-B6FE-1193-ED02-2ABDCA3D5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0D2565-9B26-22A1-3F60-B823548521AF}"/>
              </a:ext>
            </a:extLst>
          </p:cNvPr>
          <p:cNvSpPr txBox="1">
            <a:spLocks/>
          </p:cNvSpPr>
          <p:nvPr/>
        </p:nvSpPr>
        <p:spPr>
          <a:xfrm>
            <a:off x="558800" y="388606"/>
            <a:ext cx="11074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6" name="Line 21">
            <a:extLst>
              <a:ext uri="{FF2B5EF4-FFF2-40B4-BE49-F238E27FC236}">
                <a16:creationId xmlns:a16="http://schemas.microsoft.com/office/drawing/2014/main" id="{DCB63C53-767B-C3E7-D62D-4348CE528F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0076" y="1957686"/>
            <a:ext cx="2149475" cy="0"/>
          </a:xfrm>
          <a:prstGeom prst="line">
            <a:avLst/>
          </a:prstGeom>
          <a:noFill/>
          <a:ln w="12700">
            <a:solidFill>
              <a:srgbClr val="D24E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32">
            <a:extLst>
              <a:ext uri="{FF2B5EF4-FFF2-40B4-BE49-F238E27FC236}">
                <a16:creationId xmlns:a16="http://schemas.microsoft.com/office/drawing/2014/main" id="{5143C378-EB83-BFAE-C1BD-4F249DE59F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06" y="2886952"/>
            <a:ext cx="2004695" cy="0"/>
          </a:xfrm>
          <a:prstGeom prst="line">
            <a:avLst/>
          </a:prstGeom>
          <a:noFill/>
          <a:ln w="12700">
            <a:solidFill>
              <a:srgbClr val="9E1E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57B3C-4A61-472E-6167-BFF5B8D2EB87}"/>
              </a:ext>
            </a:extLst>
          </p:cNvPr>
          <p:cNvCxnSpPr/>
          <p:nvPr/>
        </p:nvCxnSpPr>
        <p:spPr>
          <a:xfrm flipV="1">
            <a:off x="1296859" y="4039568"/>
            <a:ext cx="2086436" cy="5569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 76">
            <a:extLst>
              <a:ext uri="{FF2B5EF4-FFF2-40B4-BE49-F238E27FC236}">
                <a16:creationId xmlns:a16="http://schemas.microsoft.com/office/drawing/2014/main" id="{B5949FA2-4A9F-CAB4-E841-9CB8D74CC0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05486" y="5762983"/>
            <a:ext cx="2290218" cy="9068"/>
          </a:xfrm>
          <a:prstGeom prst="line">
            <a:avLst/>
          </a:prstGeom>
          <a:noFill/>
          <a:ln w="12700">
            <a:solidFill>
              <a:srgbClr val="15C0E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49">
            <a:extLst>
              <a:ext uri="{FF2B5EF4-FFF2-40B4-BE49-F238E27FC236}">
                <a16:creationId xmlns:a16="http://schemas.microsoft.com/office/drawing/2014/main" id="{D56FDE28-8DD3-4CAA-FF48-2DF2A40159CA}"/>
              </a:ext>
            </a:extLst>
          </p:cNvPr>
          <p:cNvSpPr txBox="1"/>
          <p:nvPr/>
        </p:nvSpPr>
        <p:spPr>
          <a:xfrm>
            <a:off x="1999901" y="1548776"/>
            <a:ext cx="1371600" cy="40005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C4627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Planning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D637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FBA590-AC2A-F642-CCDE-184BA8F425D3}"/>
              </a:ext>
            </a:extLst>
          </p:cNvPr>
          <p:cNvSpPr/>
          <p:nvPr/>
        </p:nvSpPr>
        <p:spPr>
          <a:xfrm>
            <a:off x="2183537" y="2510885"/>
            <a:ext cx="115288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E1F63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Sourcing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C0538-43CB-5338-319E-29723EBD9287}"/>
              </a:ext>
            </a:extLst>
          </p:cNvPr>
          <p:cNvSpPr/>
          <p:nvPr/>
        </p:nvSpPr>
        <p:spPr>
          <a:xfrm>
            <a:off x="2183771" y="3621814"/>
            <a:ext cx="12186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Selecting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E3C6C-CF2F-E165-6333-1F3855EBA186}"/>
              </a:ext>
            </a:extLst>
          </p:cNvPr>
          <p:cNvSpPr/>
          <p:nvPr/>
        </p:nvSpPr>
        <p:spPr>
          <a:xfrm>
            <a:off x="2495485" y="5399543"/>
            <a:ext cx="80021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Hiring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33843-359A-4C92-C12A-9D49C6DC84CA}"/>
              </a:ext>
            </a:extLst>
          </p:cNvPr>
          <p:cNvSpPr txBox="1"/>
          <p:nvPr/>
        </p:nvSpPr>
        <p:spPr>
          <a:xfrm>
            <a:off x="3474639" y="1699173"/>
            <a:ext cx="776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Assess carefully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what your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hiring need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and submit your hiring request to your </a:t>
            </a:r>
            <a:r>
              <a:rPr lang="en-US" sz="1200" b="1" dirty="0">
                <a:solidFill>
                  <a:srgbClr val="68696F"/>
                </a:solidFill>
                <a:latin typeface="Century Gothic"/>
              </a:rPr>
              <a:t>level-up</a:t>
            </a:r>
            <a:r>
              <a:rPr lang="en-US" sz="1200" dirty="0">
                <a:solidFill>
                  <a:srgbClr val="68696F"/>
                </a:solidFill>
                <a:latin typeface="Century Gothic"/>
              </a:rPr>
              <a:t> </a:t>
            </a:r>
            <a:r>
              <a:rPr lang="en-US" sz="1200" b="1" dirty="0">
                <a:solidFill>
                  <a:srgbClr val="68696F"/>
                </a:solidFill>
                <a:latin typeface="Century Gothic"/>
              </a:rPr>
              <a:t>m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anager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 a timely manner and include your hiring need data for a smooth approval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all your Recruitment Activities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advance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(Interview dates &amp; locations, Interview Panel)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869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296A4-CAF6-D677-B87B-D336E0B7D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99" y="1557057"/>
            <a:ext cx="344350" cy="344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A15728-F626-4F4B-0350-A7BBF47EC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662" y="2462929"/>
            <a:ext cx="366653" cy="366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0E13D6-B0C5-ED70-688A-426F449EF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649" y="3622572"/>
            <a:ext cx="331518" cy="349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8BC3AB-5819-606B-2BE9-B81B6A50A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305" y="5368905"/>
            <a:ext cx="365352" cy="3653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4C6242-865C-C27A-95EA-52A152D91347}"/>
              </a:ext>
            </a:extLst>
          </p:cNvPr>
          <p:cNvSpPr txBox="1"/>
          <p:nvPr/>
        </p:nvSpPr>
        <p:spPr>
          <a:xfrm>
            <a:off x="3449551" y="2464045"/>
            <a:ext cx="819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Communicate timely and frequently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with </a:t>
            </a:r>
            <a:r>
              <a:rPr lang="en-US" sz="1200" b="1" dirty="0">
                <a:solidFill>
                  <a:srgbClr val="68696F"/>
                </a:solidFill>
                <a:latin typeface="Century Gothic"/>
              </a:rPr>
              <a:t>Talent Acquisition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about the progress of the Recruitment Plan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Use your teams’ networks to attract talent. Promote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Talent Referral Program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Assess the candidate short-list quickly 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provide feedback and insights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back to </a:t>
            </a:r>
            <a:r>
              <a:rPr lang="en-US" sz="1200" b="1" dirty="0">
                <a:solidFill>
                  <a:srgbClr val="68696F"/>
                </a:solidFill>
                <a:latin typeface="Century Gothic"/>
              </a:rPr>
              <a:t>Talent Acquisition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869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C8BD56-6874-6BC9-E7A8-47AE0C3A9D8C}"/>
              </a:ext>
            </a:extLst>
          </p:cNvPr>
          <p:cNvSpPr txBox="1"/>
          <p:nvPr/>
        </p:nvSpPr>
        <p:spPr>
          <a:xfrm>
            <a:off x="3501899" y="3237637"/>
            <a:ext cx="8295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Select and invite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only the top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candidates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 your interview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Prepare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well for each interview. Print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Interview Scripts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Assessment Forms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advance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 on time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 all your interviews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Conduct all (2-3) Interview Rounds and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Candidate Assessment Form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each candidate and each interview. Ensure you take notes using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 Methodology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Debrief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with </a:t>
            </a:r>
            <a:r>
              <a:rPr lang="en-US" sz="1200" b="1" dirty="0">
                <a:solidFill>
                  <a:srgbClr val="68696F"/>
                </a:solidFill>
                <a:latin typeface="Century Gothic"/>
              </a:rPr>
              <a:t>Talent Acquisition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after each interview round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align on next steps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Complete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calibration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all final candidates through the assessment forms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Select recommended candidate for hire and request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Verbal Offer Approval via Talent Acquisition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Build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Talent Bench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by determining if other candidates are gold-, silver or bronze medalists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92D9C5-4299-A5A8-AB3D-5CF2C13F6FCA}"/>
              </a:ext>
            </a:extLst>
          </p:cNvPr>
          <p:cNvSpPr txBox="1"/>
          <p:nvPr/>
        </p:nvSpPr>
        <p:spPr>
          <a:xfrm>
            <a:off x="3474639" y="5119224"/>
            <a:ext cx="6910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formal approval, provide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verbal offer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preferred candidate. Upon verbal acceptance, inform </a:t>
            </a:r>
            <a:r>
              <a:rPr lang="en-US" sz="1200" b="1" dirty="0">
                <a:solidFill>
                  <a:srgbClr val="68696F"/>
                </a:solidFill>
                <a:latin typeface="Century Gothic"/>
              </a:rPr>
              <a:t>Talent Acquisition </a:t>
            </a:r>
            <a:r>
              <a:rPr lang="en-US" sz="1200" dirty="0">
                <a:solidFill>
                  <a:srgbClr val="68696F"/>
                </a:solidFill>
                <a:latin typeface="Century Gothic"/>
              </a:rPr>
              <a:t>to initiate Workday processing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869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Reject personally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all final candidates and provide them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insightful feedback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Complete all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Workday pre-onboarding tasks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timely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Prepare and share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hire onboarding plan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before official start date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Stay in close contact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86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with the new hire during pre-hire time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1C6B04-5859-C383-5B8C-D67F80AE3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239946"/>
            <a:ext cx="1315237" cy="45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0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23CFA5-47D2-0363-6B19-7CAB7EF8F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Phase 1: 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1EB09-4A09-561F-F7A6-197500D78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1DB1A8-F374-A45A-D590-A2356DB261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9D1E2-F809-DFE1-A1A4-A2FA98BA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04" y="895770"/>
            <a:ext cx="11241928" cy="51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4585FA-43FA-9B41-97D2-432A87250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Hiring Need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8EEB6-0E34-2A72-6F2B-573F120AE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660B2-79C4-80CF-72FE-4F9D8B99D9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C8B17-3255-13D0-B825-2A7C34E1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1" y="882893"/>
            <a:ext cx="11433724" cy="5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E9D27-5225-F80C-C437-3E8418679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 Job Requisition Request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31D4D-F093-9172-1719-36A050F7F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B8536-44A4-86AE-A3CC-7A820F00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3" y="1310166"/>
            <a:ext cx="11242106" cy="42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6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52BDB-427A-4FF1-EDD1-94555DC74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Recruitment Intake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FCFB8-F93E-E10A-CA2D-DE7AFFC9E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61295-7024-34DA-4545-C149682E0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5FC84-BDA5-25AB-B8C8-73A6BA9B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5" y="950176"/>
            <a:ext cx="11933895" cy="51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2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4CEFF2-FBC6-6967-A2F0-2BD4F15C8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Phase 2: Sourcing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FBA1-E16E-F4F4-F681-3F0CBC4E45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A8041-9743-01C9-BA8C-2372CFD2F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DB8BA-C53B-4987-8EDD-3E8C78C8BD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E0DCF-1D99-0FC9-15E0-8A3DB8C71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5" y="857958"/>
            <a:ext cx="11316049" cy="49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9049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Custom 8">
      <a:dk1>
        <a:sysClr val="windowText" lastClr="000000"/>
      </a:dk1>
      <a:lt1>
        <a:sysClr val="window" lastClr="FFFFFF"/>
      </a:lt1>
      <a:dk2>
        <a:srgbClr val="232323"/>
      </a:dk2>
      <a:lt2>
        <a:srgbClr val="FFFFFF"/>
      </a:lt2>
      <a:accent1>
        <a:srgbClr val="C00000"/>
      </a:accent1>
      <a:accent2>
        <a:srgbClr val="4B7637"/>
      </a:accent2>
      <a:accent3>
        <a:srgbClr val="B95915"/>
      </a:accent3>
      <a:accent4>
        <a:srgbClr val="00524D"/>
      </a:accent4>
      <a:accent5>
        <a:srgbClr val="00AEEF"/>
      </a:accent5>
      <a:accent6>
        <a:srgbClr val="450074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FD5010EA-6618-4AD6-9434-533614FDABDF}" vid="{72E4D976-F2A2-4E2F-897F-4F7B0F2A29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19cc87-f509-4b98-9b29-f2ddd69d46c5" xsi:nil="true"/>
    <lcf76f155ced4ddcb4097134ff3c332f xmlns="f154f173-26c4-4ae4-84a2-b785fc4f683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C7B5739F02B48B139AAD7C370F779" ma:contentTypeVersion="18" ma:contentTypeDescription="Create a new document." ma:contentTypeScope="" ma:versionID="66b0d06e444e3e685fc0e59852467795">
  <xsd:schema xmlns:xsd="http://www.w3.org/2001/XMLSchema" xmlns:xs="http://www.w3.org/2001/XMLSchema" xmlns:p="http://schemas.microsoft.com/office/2006/metadata/properties" xmlns:ns2="f154f173-26c4-4ae4-84a2-b785fc4f6833" xmlns:ns3="cc19cc87-f509-4b98-9b29-f2ddd69d46c5" targetNamespace="http://schemas.microsoft.com/office/2006/metadata/properties" ma:root="true" ma:fieldsID="df1cc888017623acd42100b43c7cb958" ns2:_="" ns3:_="">
    <xsd:import namespace="f154f173-26c4-4ae4-84a2-b785fc4f6833"/>
    <xsd:import namespace="cc19cc87-f509-4b98-9b29-f2ddd69d4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4f173-26c4-4ae4-84a2-b785fc4f6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082d89-bda0-4103-9646-57908f60fb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9cc87-f509-4b98-9b29-f2ddd69d46c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a342b20-9217-4bbb-a346-15464f42017a}" ma:internalName="TaxCatchAll" ma:showField="CatchAllData" ma:web="cc19cc87-f509-4b98-9b29-f2ddd69d4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25CB56-D61C-43BC-9568-A3DA2D5F2D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E0DA5-9EAB-4231-BC0F-B60590B40731}">
  <ds:schemaRefs>
    <ds:schemaRef ds:uri="http://schemas.microsoft.com/office/2006/documentManagement/types"/>
    <ds:schemaRef ds:uri="http://www.w3.org/XML/1998/namespace"/>
    <ds:schemaRef ds:uri="http://purl.org/dc/dcmitype/"/>
    <ds:schemaRef ds:uri="6aa1c9b5-d93a-49bb-92e3-0268c7cda685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cc19cc87-f509-4b98-9b29-f2ddd69d46c5"/>
    <ds:schemaRef ds:uri="f154f173-26c4-4ae4-84a2-b785fc4f6833"/>
  </ds:schemaRefs>
</ds:datastoreItem>
</file>

<file path=customXml/itemProps3.xml><?xml version="1.0" encoding="utf-8"?>
<ds:datastoreItem xmlns:ds="http://schemas.openxmlformats.org/officeDocument/2006/customXml" ds:itemID="{37A8DC34-A95E-4924-BEED-102EB2780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4f173-26c4-4ae4-84a2-b785fc4f6833"/>
    <ds:schemaRef ds:uri="cc19cc87-f509-4b98-9b29-f2ddd69d4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392</Words>
  <Application>Microsoft Office PowerPoint</Application>
  <PresentationFormat>Widescreen</PresentationFormat>
  <Paragraphs>57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Century Gothic</vt:lpstr>
      <vt:lpstr>Wingdings</vt:lpstr>
      <vt:lpstr>Theme10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SHiHab</dc:creator>
  <cp:lastModifiedBy>Rachel Wardle</cp:lastModifiedBy>
  <cp:revision>4</cp:revision>
  <dcterms:created xsi:type="dcterms:W3CDTF">2024-01-22T06:07:16Z</dcterms:created>
  <dcterms:modified xsi:type="dcterms:W3CDTF">2025-08-21T12:03:37Z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2de5f9-2999-487c-8150-cb5b1c8566f8_Enabled">
    <vt:lpwstr>true</vt:lpwstr>
  </property>
  <property fmtid="{D5CDD505-2E9C-101B-9397-08002B2CF9AE}" pid="3" name="MSIP_Label_632de5f9-2999-487c-8150-cb5b1c8566f8_SetDate">
    <vt:lpwstr>2024-08-01T16:04:31Z</vt:lpwstr>
  </property>
  <property fmtid="{D5CDD505-2E9C-101B-9397-08002B2CF9AE}" pid="4" name="MSIP_Label_632de5f9-2999-487c-8150-cb5b1c8566f8_Method">
    <vt:lpwstr>Standard</vt:lpwstr>
  </property>
  <property fmtid="{D5CDD505-2E9C-101B-9397-08002B2CF9AE}" pid="5" name="MSIP_Label_632de5f9-2999-487c-8150-cb5b1c8566f8_Name">
    <vt:lpwstr>defa4170-0d19-0005-0004-bc88714345d2</vt:lpwstr>
  </property>
  <property fmtid="{D5CDD505-2E9C-101B-9397-08002B2CF9AE}" pid="6" name="MSIP_Label_632de5f9-2999-487c-8150-cb5b1c8566f8_SiteId">
    <vt:lpwstr>1fe37436-453e-49b8-8919-a5326c04617c</vt:lpwstr>
  </property>
  <property fmtid="{D5CDD505-2E9C-101B-9397-08002B2CF9AE}" pid="7" name="MSIP_Label_632de5f9-2999-487c-8150-cb5b1c8566f8_ActionId">
    <vt:lpwstr>ea64452f-793b-4e38-9642-5dd82059d927</vt:lpwstr>
  </property>
  <property fmtid="{D5CDD505-2E9C-101B-9397-08002B2CF9AE}" pid="8" name="MSIP_Label_632de5f9-2999-487c-8150-cb5b1c8566f8_ContentBits">
    <vt:lpwstr>0</vt:lpwstr>
  </property>
  <property fmtid="{D5CDD505-2E9C-101B-9397-08002B2CF9AE}" pid="9" name="ContentTypeId">
    <vt:lpwstr>0x010100693C7B5739F02B48B139AAD7C370F779</vt:lpwstr>
  </property>
</Properties>
</file>