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263" r:id="rId6"/>
    <p:sldId id="452" r:id="rId7"/>
    <p:sldId id="445" r:id="rId8"/>
    <p:sldId id="460" r:id="rId9"/>
    <p:sldId id="497" r:id="rId10"/>
    <p:sldId id="498" r:id="rId11"/>
    <p:sldId id="500" r:id="rId12"/>
    <p:sldId id="501" r:id="rId13"/>
    <p:sldId id="502" r:id="rId14"/>
    <p:sldId id="504" r:id="rId15"/>
    <p:sldId id="503" r:id="rId16"/>
  </p:sldIdLst>
  <p:sldSz cx="12188825" cy="6858000"/>
  <p:notesSz cx="7019925" cy="930592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5" orient="horz" pos="3757" userDrawn="1">
          <p15:clr>
            <a:srgbClr val="A4A3A4"/>
          </p15:clr>
        </p15:guide>
        <p15:guide id="6" pos="6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68"/>
    <a:srgbClr val="4B7637"/>
    <a:srgbClr val="8C1C40"/>
    <a:srgbClr val="E1251B"/>
    <a:srgbClr val="0673B0"/>
    <a:srgbClr val="038D8F"/>
    <a:srgbClr val="7D1586"/>
    <a:srgbClr val="239C53"/>
    <a:srgbClr val="B95915"/>
    <a:srgbClr val="00B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FE5B0-962B-4BD6-A20B-47B5D2E6E71D}" v="3" dt="2023-04-20T14:42:33.38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6370" autoAdjust="0"/>
  </p:normalViewPr>
  <p:slideViewPr>
    <p:cSldViewPr snapToGrid="0" showGuides="1">
      <p:cViewPr varScale="1">
        <p:scale>
          <a:sx n="109" d="100"/>
          <a:sy n="109" d="100"/>
        </p:scale>
        <p:origin x="120" y="390"/>
      </p:cViewPr>
      <p:guideLst>
        <p:guide orient="horz" pos="2160"/>
        <p:guide pos="3839"/>
        <p:guide orient="horz" pos="384"/>
        <p:guide orient="horz" pos="3757"/>
        <p:guide pos="6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910" y="4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Ellis" userId="eaecd8b9-2772-4fcb-a8eb-081a384f5c46" providerId="ADAL" clId="{B0AD26C3-3B19-4537-94AB-175518B7F919}"/>
    <pc:docChg chg="undo custSel addSld delSld modSld sldOrd">
      <pc:chgData name="James Ellis" userId="eaecd8b9-2772-4fcb-a8eb-081a384f5c46" providerId="ADAL" clId="{B0AD26C3-3B19-4537-94AB-175518B7F919}" dt="2023-04-13T21:07:52.117" v="2089" actId="1076"/>
      <pc:docMkLst>
        <pc:docMk/>
      </pc:docMkLst>
      <pc:sldChg chg="addSp delSp modSp mod">
        <pc:chgData name="James Ellis" userId="eaecd8b9-2772-4fcb-a8eb-081a384f5c46" providerId="ADAL" clId="{B0AD26C3-3B19-4537-94AB-175518B7F919}" dt="2023-04-13T21:02:50.388" v="2009" actId="20577"/>
        <pc:sldMkLst>
          <pc:docMk/>
          <pc:sldMk cId="1957990738" sldId="445"/>
        </pc:sldMkLst>
        <pc:spChg chg="mod">
          <ac:chgData name="James Ellis" userId="eaecd8b9-2772-4fcb-a8eb-081a384f5c46" providerId="ADAL" clId="{B0AD26C3-3B19-4537-94AB-175518B7F919}" dt="2023-04-13T21:02:50.388" v="2009" actId="20577"/>
          <ac:spMkLst>
            <pc:docMk/>
            <pc:sldMk cId="1957990738" sldId="445"/>
            <ac:spMk id="2" creationId="{45E8B016-CBB9-7D43-9F8D-1B4D2F983982}"/>
          </ac:spMkLst>
        </pc:spChg>
        <pc:spChg chg="add del mod">
          <ac:chgData name="James Ellis" userId="eaecd8b9-2772-4fcb-a8eb-081a384f5c46" providerId="ADAL" clId="{B0AD26C3-3B19-4537-94AB-175518B7F919}" dt="2023-04-12T13:11:04.471" v="855" actId="767"/>
          <ac:spMkLst>
            <pc:docMk/>
            <pc:sldMk cId="1957990738" sldId="445"/>
            <ac:spMk id="4" creationId="{9A532C25-B28E-D1C7-23F2-F49AB8853566}"/>
          </ac:spMkLst>
        </pc:spChg>
        <pc:spChg chg="add mod">
          <ac:chgData name="James Ellis" userId="eaecd8b9-2772-4fcb-a8eb-081a384f5c46" providerId="ADAL" clId="{B0AD26C3-3B19-4537-94AB-175518B7F919}" dt="2023-04-12T13:12:56.450" v="925" actId="20577"/>
          <ac:spMkLst>
            <pc:docMk/>
            <pc:sldMk cId="1957990738" sldId="445"/>
            <ac:spMk id="5" creationId="{AE6FFB9A-B62C-FB9F-633C-5DEF94153FBD}"/>
          </ac:spMkLst>
        </pc:spChg>
        <pc:picChg chg="del mod">
          <ac:chgData name="James Ellis" userId="eaecd8b9-2772-4fcb-a8eb-081a384f5c46" providerId="ADAL" clId="{B0AD26C3-3B19-4537-94AB-175518B7F919}" dt="2023-04-12T13:10:53.724" v="853" actId="478"/>
          <ac:picMkLst>
            <pc:docMk/>
            <pc:sldMk cId="1957990738" sldId="445"/>
            <ac:picMk id="11" creationId="{3707B86F-B696-8A76-936F-C6A1661A26FF}"/>
          </ac:picMkLst>
        </pc:picChg>
      </pc:sldChg>
      <pc:sldChg chg="modSp mod">
        <pc:chgData name="James Ellis" userId="eaecd8b9-2772-4fcb-a8eb-081a384f5c46" providerId="ADAL" clId="{B0AD26C3-3B19-4537-94AB-175518B7F919}" dt="2023-04-04T13:52:37.464" v="572" actId="20577"/>
        <pc:sldMkLst>
          <pc:docMk/>
          <pc:sldMk cId="2601882515" sldId="452"/>
        </pc:sldMkLst>
        <pc:spChg chg="mod">
          <ac:chgData name="James Ellis" userId="eaecd8b9-2772-4fcb-a8eb-081a384f5c46" providerId="ADAL" clId="{B0AD26C3-3B19-4537-94AB-175518B7F919}" dt="2023-04-04T13:52:37.464" v="572" actId="20577"/>
          <ac:spMkLst>
            <pc:docMk/>
            <pc:sldMk cId="2601882515" sldId="452"/>
            <ac:spMk id="3" creationId="{B3E766F6-FC3E-5C60-7D48-F295DB8A08BF}"/>
          </ac:spMkLst>
        </pc:spChg>
      </pc:sldChg>
      <pc:sldChg chg="addSp delSp modSp mod">
        <pc:chgData name="James Ellis" userId="eaecd8b9-2772-4fcb-a8eb-081a384f5c46" providerId="ADAL" clId="{B0AD26C3-3B19-4537-94AB-175518B7F919}" dt="2023-04-13T21:04:04.105" v="2015" actId="1076"/>
        <pc:sldMkLst>
          <pc:docMk/>
          <pc:sldMk cId="3742665700" sldId="460"/>
        </pc:sldMkLst>
        <pc:picChg chg="add mod">
          <ac:chgData name="James Ellis" userId="eaecd8b9-2772-4fcb-a8eb-081a384f5c46" providerId="ADAL" clId="{B0AD26C3-3B19-4537-94AB-175518B7F919}" dt="2023-04-13T21:04:04.105" v="2015" actId="1076"/>
          <ac:picMkLst>
            <pc:docMk/>
            <pc:sldMk cId="3742665700" sldId="460"/>
            <ac:picMk id="5" creationId="{A2C31725-1A61-8EE8-9185-76DFD77D67CF}"/>
          </ac:picMkLst>
        </pc:picChg>
        <pc:picChg chg="del">
          <ac:chgData name="James Ellis" userId="eaecd8b9-2772-4fcb-a8eb-081a384f5c46" providerId="ADAL" clId="{B0AD26C3-3B19-4537-94AB-175518B7F919}" dt="2023-04-13T21:03:50.536" v="2010" actId="478"/>
          <ac:picMkLst>
            <pc:docMk/>
            <pc:sldMk cId="3742665700" sldId="460"/>
            <ac:picMk id="7" creationId="{8827F68C-6F6B-A403-DFBB-88E92984B5E2}"/>
          </ac:picMkLst>
        </pc:picChg>
      </pc:sldChg>
      <pc:sldChg chg="addSp delSp modSp mod">
        <pc:chgData name="James Ellis" userId="eaecd8b9-2772-4fcb-a8eb-081a384f5c46" providerId="ADAL" clId="{B0AD26C3-3B19-4537-94AB-175518B7F919}" dt="2023-03-29T13:44:56.438" v="557" actId="1076"/>
        <pc:sldMkLst>
          <pc:docMk/>
          <pc:sldMk cId="2596297388" sldId="497"/>
        </pc:sldMkLst>
        <pc:spChg chg="mod">
          <ac:chgData name="James Ellis" userId="eaecd8b9-2772-4fcb-a8eb-081a384f5c46" providerId="ADAL" clId="{B0AD26C3-3B19-4537-94AB-175518B7F919}" dt="2023-03-29T13:40:55.327" v="533" actId="20577"/>
          <ac:spMkLst>
            <pc:docMk/>
            <pc:sldMk cId="2596297388" sldId="497"/>
            <ac:spMk id="3" creationId="{AC47E6BD-7AED-6C3A-9C49-EC9CAD606783}"/>
          </ac:spMkLst>
        </pc:spChg>
        <pc:spChg chg="mod">
          <ac:chgData name="James Ellis" userId="eaecd8b9-2772-4fcb-a8eb-081a384f5c46" providerId="ADAL" clId="{B0AD26C3-3B19-4537-94AB-175518B7F919}" dt="2023-03-29T13:44:56.438" v="557" actId="1076"/>
          <ac:spMkLst>
            <pc:docMk/>
            <pc:sldMk cId="2596297388" sldId="497"/>
            <ac:spMk id="5" creationId="{8393D5C0-D4FD-274B-2DF5-9B9C5BD6CE5B}"/>
          </ac:spMkLst>
        </pc:spChg>
        <pc:picChg chg="add mod">
          <ac:chgData name="James Ellis" userId="eaecd8b9-2772-4fcb-a8eb-081a384f5c46" providerId="ADAL" clId="{B0AD26C3-3B19-4537-94AB-175518B7F919}" dt="2023-03-29T13:24:31.671" v="505" actId="1076"/>
          <ac:picMkLst>
            <pc:docMk/>
            <pc:sldMk cId="2596297388" sldId="497"/>
            <ac:picMk id="6" creationId="{2A493A86-15F4-3AE4-32F1-7CC78B9D26AC}"/>
          </ac:picMkLst>
        </pc:picChg>
        <pc:picChg chg="add del mod">
          <ac:chgData name="James Ellis" userId="eaecd8b9-2772-4fcb-a8eb-081a384f5c46" providerId="ADAL" clId="{B0AD26C3-3B19-4537-94AB-175518B7F919}" dt="2023-03-20T15:59:03.521" v="429" actId="478"/>
          <ac:picMkLst>
            <pc:docMk/>
            <pc:sldMk cId="2596297388" sldId="497"/>
            <ac:picMk id="6" creationId="{B7D75E59-8F46-BF94-4132-ECB147C67097}"/>
          </ac:picMkLst>
        </pc:picChg>
        <pc:picChg chg="add del mod">
          <ac:chgData name="James Ellis" userId="eaecd8b9-2772-4fcb-a8eb-081a384f5c46" providerId="ADAL" clId="{B0AD26C3-3B19-4537-94AB-175518B7F919}" dt="2023-03-29T13:39:05.147" v="521" actId="478"/>
          <ac:picMkLst>
            <pc:docMk/>
            <pc:sldMk cId="2596297388" sldId="497"/>
            <ac:picMk id="8" creationId="{583AE969-E8FB-0C35-22D4-1D92B0F0C981}"/>
          </ac:picMkLst>
        </pc:picChg>
        <pc:picChg chg="add del mod">
          <ac:chgData name="James Ellis" userId="eaecd8b9-2772-4fcb-a8eb-081a384f5c46" providerId="ADAL" clId="{B0AD26C3-3B19-4537-94AB-175518B7F919}" dt="2023-03-29T13:42:27.202" v="542" actId="478"/>
          <ac:picMkLst>
            <pc:docMk/>
            <pc:sldMk cId="2596297388" sldId="497"/>
            <ac:picMk id="16" creationId="{275F27BC-DA9B-0170-4FD1-9E501457B6CE}"/>
          </ac:picMkLst>
        </pc:picChg>
        <pc:picChg chg="add mod">
          <ac:chgData name="James Ellis" userId="eaecd8b9-2772-4fcb-a8eb-081a384f5c46" providerId="ADAL" clId="{B0AD26C3-3B19-4537-94AB-175518B7F919}" dt="2023-03-29T13:42:49.252" v="545" actId="1076"/>
          <ac:picMkLst>
            <pc:docMk/>
            <pc:sldMk cId="2596297388" sldId="497"/>
            <ac:picMk id="19" creationId="{96A1B9E1-58A7-F124-B470-8BD77C11E691}"/>
          </ac:picMkLst>
        </pc:picChg>
        <pc:picChg chg="del">
          <ac:chgData name="James Ellis" userId="eaecd8b9-2772-4fcb-a8eb-081a384f5c46" providerId="ADAL" clId="{B0AD26C3-3B19-4537-94AB-175518B7F919}" dt="2023-03-29T13:24:26.026" v="502" actId="478"/>
          <ac:picMkLst>
            <pc:docMk/>
            <pc:sldMk cId="2596297388" sldId="497"/>
            <ac:picMk id="1028" creationId="{E4276E7D-2B72-33F3-4C40-5F75963C326D}"/>
          </ac:picMkLst>
        </pc:picChg>
        <pc:picChg chg="del">
          <ac:chgData name="James Ellis" userId="eaecd8b9-2772-4fcb-a8eb-081a384f5c46" providerId="ADAL" clId="{B0AD26C3-3B19-4537-94AB-175518B7F919}" dt="2023-03-20T15:58:44.204" v="423" actId="478"/>
          <ac:picMkLst>
            <pc:docMk/>
            <pc:sldMk cId="2596297388" sldId="497"/>
            <ac:picMk id="1030" creationId="{BF02AC79-40B5-CB6E-F75D-8B1A02427B6F}"/>
          </ac:picMkLst>
        </pc:picChg>
        <pc:cxnChg chg="add mod">
          <ac:chgData name="James Ellis" userId="eaecd8b9-2772-4fcb-a8eb-081a384f5c46" providerId="ADAL" clId="{B0AD26C3-3B19-4537-94AB-175518B7F919}" dt="2023-03-29T13:40:59.382" v="535" actId="14100"/>
          <ac:cxnSpMkLst>
            <pc:docMk/>
            <pc:sldMk cId="2596297388" sldId="497"/>
            <ac:cxnSpMk id="9" creationId="{E3B4CFFF-6E92-C606-E88E-DE1DE2906842}"/>
          </ac:cxnSpMkLst>
        </pc:cxnChg>
      </pc:sldChg>
      <pc:sldChg chg="addSp delSp modSp mod">
        <pc:chgData name="James Ellis" userId="eaecd8b9-2772-4fcb-a8eb-081a384f5c46" providerId="ADAL" clId="{B0AD26C3-3B19-4537-94AB-175518B7F919}" dt="2023-04-13T21:05:45.884" v="2023" actId="20577"/>
        <pc:sldMkLst>
          <pc:docMk/>
          <pc:sldMk cId="2109940703" sldId="498"/>
        </pc:sldMkLst>
        <pc:spChg chg="mod">
          <ac:chgData name="James Ellis" userId="eaecd8b9-2772-4fcb-a8eb-081a384f5c46" providerId="ADAL" clId="{B0AD26C3-3B19-4537-94AB-175518B7F919}" dt="2023-04-13T21:05:45.884" v="2023" actId="20577"/>
          <ac:spMkLst>
            <pc:docMk/>
            <pc:sldMk cId="2109940703" sldId="498"/>
            <ac:spMk id="2" creationId="{ABF83C60-1D34-E1C9-02E1-99A82269446E}"/>
          </ac:spMkLst>
        </pc:spChg>
        <pc:spChg chg="mod">
          <ac:chgData name="James Ellis" userId="eaecd8b9-2772-4fcb-a8eb-081a384f5c46" providerId="ADAL" clId="{B0AD26C3-3B19-4537-94AB-175518B7F919}" dt="2023-03-29T13:41:37.545" v="537" actId="6549"/>
          <ac:spMkLst>
            <pc:docMk/>
            <pc:sldMk cId="2109940703" sldId="498"/>
            <ac:spMk id="3" creationId="{AC47E6BD-7AED-6C3A-9C49-EC9CAD606783}"/>
          </ac:spMkLst>
        </pc:spChg>
        <pc:spChg chg="mod">
          <ac:chgData name="James Ellis" userId="eaecd8b9-2772-4fcb-a8eb-081a384f5c46" providerId="ADAL" clId="{B0AD26C3-3B19-4537-94AB-175518B7F919}" dt="2023-03-29T13:44:38.237" v="555" actId="1076"/>
          <ac:spMkLst>
            <pc:docMk/>
            <pc:sldMk cId="2109940703" sldId="498"/>
            <ac:spMk id="6" creationId="{5CB6EAC1-3000-D39F-6E6F-B95BC01235C6}"/>
          </ac:spMkLst>
        </pc:spChg>
        <pc:spChg chg="add mod">
          <ac:chgData name="James Ellis" userId="eaecd8b9-2772-4fcb-a8eb-081a384f5c46" providerId="ADAL" clId="{B0AD26C3-3B19-4537-94AB-175518B7F919}" dt="2023-03-29T13:44:32.033" v="554" actId="1076"/>
          <ac:spMkLst>
            <pc:docMk/>
            <pc:sldMk cId="2109940703" sldId="498"/>
            <ac:spMk id="8" creationId="{B96F795F-9366-A9E9-CB0D-7B0E1FCC551B}"/>
          </ac:spMkLst>
        </pc:spChg>
        <pc:picChg chg="add del mod">
          <ac:chgData name="James Ellis" userId="eaecd8b9-2772-4fcb-a8eb-081a384f5c46" providerId="ADAL" clId="{B0AD26C3-3B19-4537-94AB-175518B7F919}" dt="2023-03-29T13:41:38.676" v="539" actId="478"/>
          <ac:picMkLst>
            <pc:docMk/>
            <pc:sldMk cId="2109940703" sldId="498"/>
            <ac:picMk id="5" creationId="{788CB586-E23F-2E14-C8C4-81D2520CB593}"/>
          </ac:picMkLst>
        </pc:picChg>
        <pc:picChg chg="add mod">
          <ac:chgData name="James Ellis" userId="eaecd8b9-2772-4fcb-a8eb-081a384f5c46" providerId="ADAL" clId="{B0AD26C3-3B19-4537-94AB-175518B7F919}" dt="2023-03-29T13:43:28.022" v="549" actId="1076"/>
          <ac:picMkLst>
            <pc:docMk/>
            <pc:sldMk cId="2109940703" sldId="498"/>
            <ac:picMk id="7" creationId="{CD0CF837-CEC4-6FC1-9F79-9397889CBB76}"/>
          </ac:picMkLst>
        </pc:picChg>
        <pc:picChg chg="del">
          <ac:chgData name="James Ellis" userId="eaecd8b9-2772-4fcb-a8eb-081a384f5c46" providerId="ADAL" clId="{B0AD26C3-3B19-4537-94AB-175518B7F919}" dt="2023-03-20T16:08:47.195" v="440" actId="478"/>
          <ac:picMkLst>
            <pc:docMk/>
            <pc:sldMk cId="2109940703" sldId="498"/>
            <ac:picMk id="8" creationId="{AC190E9B-2E1D-BB2A-B634-738BA4A1F25E}"/>
          </ac:picMkLst>
        </pc:picChg>
        <pc:picChg chg="del">
          <ac:chgData name="James Ellis" userId="eaecd8b9-2772-4fcb-a8eb-081a384f5c46" providerId="ADAL" clId="{B0AD26C3-3B19-4537-94AB-175518B7F919}" dt="2023-03-29T13:41:35.231" v="536" actId="478"/>
          <ac:picMkLst>
            <pc:docMk/>
            <pc:sldMk cId="2109940703" sldId="498"/>
            <ac:picMk id="2050" creationId="{20924026-57C0-704C-76B2-46FBAC32CD07}"/>
          </ac:picMkLst>
        </pc:picChg>
      </pc:sldChg>
      <pc:sldChg chg="addSp delSp modSp mod">
        <pc:chgData name="James Ellis" userId="eaecd8b9-2772-4fcb-a8eb-081a384f5c46" providerId="ADAL" clId="{B0AD26C3-3B19-4537-94AB-175518B7F919}" dt="2023-04-13T21:07:52.117" v="2089" actId="1076"/>
        <pc:sldMkLst>
          <pc:docMk/>
          <pc:sldMk cId="3920510019" sldId="500"/>
        </pc:sldMkLst>
        <pc:spChg chg="mod">
          <ac:chgData name="James Ellis" userId="eaecd8b9-2772-4fcb-a8eb-081a384f5c46" providerId="ADAL" clId="{B0AD26C3-3B19-4537-94AB-175518B7F919}" dt="2023-03-17T17:15:12.489" v="417" actId="20577"/>
          <ac:spMkLst>
            <pc:docMk/>
            <pc:sldMk cId="3920510019" sldId="500"/>
            <ac:spMk id="3" creationId="{AC47E6BD-7AED-6C3A-9C49-EC9CAD606783}"/>
          </ac:spMkLst>
        </pc:spChg>
        <pc:spChg chg="add del mod">
          <ac:chgData name="James Ellis" userId="eaecd8b9-2772-4fcb-a8eb-081a384f5c46" providerId="ADAL" clId="{B0AD26C3-3B19-4537-94AB-175518B7F919}" dt="2023-04-13T21:06:53.133" v="2025" actId="767"/>
          <ac:spMkLst>
            <pc:docMk/>
            <pc:sldMk cId="3920510019" sldId="500"/>
            <ac:spMk id="4" creationId="{AC619181-D2E4-8CCE-7B4B-1837D58465B2}"/>
          </ac:spMkLst>
        </pc:spChg>
        <pc:spChg chg="add mod">
          <ac:chgData name="James Ellis" userId="eaecd8b9-2772-4fcb-a8eb-081a384f5c46" providerId="ADAL" clId="{B0AD26C3-3B19-4537-94AB-175518B7F919}" dt="2023-04-13T21:07:52.117" v="2089" actId="1076"/>
          <ac:spMkLst>
            <pc:docMk/>
            <pc:sldMk cId="3920510019" sldId="500"/>
            <ac:spMk id="8" creationId="{5EFE3A19-9026-EB33-5508-27B1225B95C9}"/>
          </ac:spMkLst>
        </pc:spChg>
        <pc:spChg chg="add mod">
          <ac:chgData name="James Ellis" userId="eaecd8b9-2772-4fcb-a8eb-081a384f5c46" providerId="ADAL" clId="{B0AD26C3-3B19-4537-94AB-175518B7F919}" dt="2023-03-17T17:14:56.986" v="404" actId="1076"/>
          <ac:spMkLst>
            <pc:docMk/>
            <pc:sldMk cId="3920510019" sldId="500"/>
            <ac:spMk id="14" creationId="{A409C4B3-C752-2872-A045-D69E2026CB32}"/>
          </ac:spMkLst>
        </pc:spChg>
        <pc:picChg chg="mod">
          <ac:chgData name="James Ellis" userId="eaecd8b9-2772-4fcb-a8eb-081a384f5c46" providerId="ADAL" clId="{B0AD26C3-3B19-4537-94AB-175518B7F919}" dt="2023-03-17T17:15:19.050" v="418" actId="1076"/>
          <ac:picMkLst>
            <pc:docMk/>
            <pc:sldMk cId="3920510019" sldId="500"/>
            <ac:picMk id="6" creationId="{B598D4CF-F5E1-29E6-5BE9-9BADFBE2E6AF}"/>
          </ac:picMkLst>
        </pc:picChg>
        <pc:picChg chg="mod">
          <ac:chgData name="James Ellis" userId="eaecd8b9-2772-4fcb-a8eb-081a384f5c46" providerId="ADAL" clId="{B0AD26C3-3B19-4537-94AB-175518B7F919}" dt="2023-03-17T17:14:07.849" v="393" actId="1076"/>
          <ac:picMkLst>
            <pc:docMk/>
            <pc:sldMk cId="3920510019" sldId="500"/>
            <ac:picMk id="7" creationId="{8827F68C-6F6B-A403-DFBB-88E92984B5E2}"/>
          </ac:picMkLst>
        </pc:picChg>
        <pc:cxnChg chg="mod">
          <ac:chgData name="James Ellis" userId="eaecd8b9-2772-4fcb-a8eb-081a384f5c46" providerId="ADAL" clId="{B0AD26C3-3B19-4537-94AB-175518B7F919}" dt="2023-03-17T17:14:17.304" v="396" actId="14100"/>
          <ac:cxnSpMkLst>
            <pc:docMk/>
            <pc:sldMk cId="3920510019" sldId="500"/>
            <ac:cxnSpMk id="5" creationId="{6E33178C-5AEA-7116-1FE3-B4EB82BC44A0}"/>
          </ac:cxnSpMkLst>
        </pc:cxnChg>
        <pc:cxnChg chg="add mod">
          <ac:chgData name="James Ellis" userId="eaecd8b9-2772-4fcb-a8eb-081a384f5c46" providerId="ADAL" clId="{B0AD26C3-3B19-4537-94AB-175518B7F919}" dt="2023-03-17T17:15:35.673" v="422" actId="1076"/>
          <ac:cxnSpMkLst>
            <pc:docMk/>
            <pc:sldMk cId="3920510019" sldId="500"/>
            <ac:cxnSpMk id="15" creationId="{C799315B-AF97-8746-1E8D-885D473CCA1E}"/>
          </ac:cxnSpMkLst>
        </pc:cxnChg>
      </pc:sldChg>
      <pc:sldChg chg="modSp mod">
        <pc:chgData name="James Ellis" userId="eaecd8b9-2772-4fcb-a8eb-081a384f5c46" providerId="ADAL" clId="{B0AD26C3-3B19-4537-94AB-175518B7F919}" dt="2023-04-12T14:37:13.997" v="985" actId="1076"/>
        <pc:sldMkLst>
          <pc:docMk/>
          <pc:sldMk cId="602772846" sldId="501"/>
        </pc:sldMkLst>
        <pc:spChg chg="mod">
          <ac:chgData name="James Ellis" userId="eaecd8b9-2772-4fcb-a8eb-081a384f5c46" providerId="ADAL" clId="{B0AD26C3-3B19-4537-94AB-175518B7F919}" dt="2023-03-17T15:27:29.192" v="1" actId="207"/>
          <ac:spMkLst>
            <pc:docMk/>
            <pc:sldMk cId="602772846" sldId="501"/>
            <ac:spMk id="27" creationId="{BBD1AA70-AB79-E8E1-F4C4-722697011391}"/>
          </ac:spMkLst>
        </pc:spChg>
        <pc:spChg chg="mod">
          <ac:chgData name="James Ellis" userId="eaecd8b9-2772-4fcb-a8eb-081a384f5c46" providerId="ADAL" clId="{B0AD26C3-3B19-4537-94AB-175518B7F919}" dt="2023-03-17T15:27:39.477" v="4" actId="207"/>
          <ac:spMkLst>
            <pc:docMk/>
            <pc:sldMk cId="602772846" sldId="501"/>
            <ac:spMk id="28" creationId="{71F0A8BE-82CD-EAA6-6043-A755B76DE38A}"/>
          </ac:spMkLst>
        </pc:spChg>
        <pc:cxnChg chg="mod">
          <ac:chgData name="James Ellis" userId="eaecd8b9-2772-4fcb-a8eb-081a384f5c46" providerId="ADAL" clId="{B0AD26C3-3B19-4537-94AB-175518B7F919}" dt="2023-04-12T14:37:13.997" v="985" actId="1076"/>
          <ac:cxnSpMkLst>
            <pc:docMk/>
            <pc:sldMk cId="602772846" sldId="501"/>
            <ac:cxnSpMk id="24" creationId="{2D593DBD-0CB8-BEA7-D92E-A12188932B4B}"/>
          </ac:cxnSpMkLst>
        </pc:cxnChg>
      </pc:sldChg>
      <pc:sldChg chg="addSp delSp modSp add mod ord">
        <pc:chgData name="James Ellis" userId="eaecd8b9-2772-4fcb-a8eb-081a384f5c46" providerId="ADAL" clId="{B0AD26C3-3B19-4537-94AB-175518B7F919}" dt="2023-03-21T18:13:17.160" v="501" actId="1076"/>
        <pc:sldMkLst>
          <pc:docMk/>
          <pc:sldMk cId="1876279405" sldId="502"/>
        </pc:sldMkLst>
        <pc:spChg chg="mod">
          <ac:chgData name="James Ellis" userId="eaecd8b9-2772-4fcb-a8eb-081a384f5c46" providerId="ADAL" clId="{B0AD26C3-3B19-4537-94AB-175518B7F919}" dt="2023-03-17T15:44:19.357" v="299" actId="20577"/>
          <ac:spMkLst>
            <pc:docMk/>
            <pc:sldMk cId="1876279405" sldId="502"/>
            <ac:spMk id="2" creationId="{45E8B016-CBB9-7D43-9F8D-1B4D2F983982}"/>
          </ac:spMkLst>
        </pc:spChg>
        <pc:spChg chg="mod">
          <ac:chgData name="James Ellis" userId="eaecd8b9-2772-4fcb-a8eb-081a384f5c46" providerId="ADAL" clId="{B0AD26C3-3B19-4537-94AB-175518B7F919}" dt="2023-03-21T18:10:19.036" v="493" actId="20577"/>
          <ac:spMkLst>
            <pc:docMk/>
            <pc:sldMk cId="1876279405" sldId="502"/>
            <ac:spMk id="3" creationId="{5ABD9D03-CE3B-454D-AC0A-8C37D4DA836E}"/>
          </ac:spMkLst>
        </pc:spChg>
        <pc:picChg chg="add mod">
          <ac:chgData name="James Ellis" userId="eaecd8b9-2772-4fcb-a8eb-081a384f5c46" providerId="ADAL" clId="{B0AD26C3-3B19-4537-94AB-175518B7F919}" dt="2023-03-21T18:13:17.160" v="501" actId="1076"/>
          <ac:picMkLst>
            <pc:docMk/>
            <pc:sldMk cId="1876279405" sldId="502"/>
            <ac:picMk id="5" creationId="{E5250406-1300-2868-2620-369B3EB12F43}"/>
          </ac:picMkLst>
        </pc:picChg>
        <pc:picChg chg="del">
          <ac:chgData name="James Ellis" userId="eaecd8b9-2772-4fcb-a8eb-081a384f5c46" providerId="ADAL" clId="{B0AD26C3-3B19-4537-94AB-175518B7F919}" dt="2023-03-17T15:28:58.283" v="41" actId="478"/>
          <ac:picMkLst>
            <pc:docMk/>
            <pc:sldMk cId="1876279405" sldId="502"/>
            <ac:picMk id="11" creationId="{3707B86F-B696-8A76-936F-C6A1661A26FF}"/>
          </ac:picMkLst>
        </pc:picChg>
      </pc:sldChg>
      <pc:sldChg chg="addSp delSp modSp add mod">
        <pc:chgData name="James Ellis" userId="eaecd8b9-2772-4fcb-a8eb-081a384f5c46" providerId="ADAL" clId="{B0AD26C3-3B19-4537-94AB-175518B7F919}" dt="2023-03-17T17:12:40.560" v="336" actId="255"/>
        <pc:sldMkLst>
          <pc:docMk/>
          <pc:sldMk cId="2594645954" sldId="503"/>
        </pc:sldMkLst>
        <pc:spChg chg="del mod">
          <ac:chgData name="James Ellis" userId="eaecd8b9-2772-4fcb-a8eb-081a384f5c46" providerId="ADAL" clId="{B0AD26C3-3B19-4537-94AB-175518B7F919}" dt="2023-03-17T17:12:08.616" v="330" actId="478"/>
          <ac:spMkLst>
            <pc:docMk/>
            <pc:sldMk cId="2594645954" sldId="503"/>
            <ac:spMk id="2" creationId="{45E8B016-CBB9-7D43-9F8D-1B4D2F983982}"/>
          </ac:spMkLst>
        </pc:spChg>
        <pc:spChg chg="mod">
          <ac:chgData name="James Ellis" userId="eaecd8b9-2772-4fcb-a8eb-081a384f5c46" providerId="ADAL" clId="{B0AD26C3-3B19-4537-94AB-175518B7F919}" dt="2023-03-17T17:12:40.560" v="336" actId="255"/>
          <ac:spMkLst>
            <pc:docMk/>
            <pc:sldMk cId="2594645954" sldId="503"/>
            <ac:spMk id="3" creationId="{5ABD9D03-CE3B-454D-AC0A-8C37D4DA836E}"/>
          </ac:spMkLst>
        </pc:spChg>
        <pc:picChg chg="add mod">
          <ac:chgData name="James Ellis" userId="eaecd8b9-2772-4fcb-a8eb-081a384f5c46" providerId="ADAL" clId="{B0AD26C3-3B19-4537-94AB-175518B7F919}" dt="2023-03-17T17:12:28.743" v="335" actId="14100"/>
          <ac:picMkLst>
            <pc:docMk/>
            <pc:sldMk cId="2594645954" sldId="503"/>
            <ac:picMk id="4" creationId="{557B2B3B-0E02-5441-96D9-C759C203733E}"/>
          </ac:picMkLst>
        </pc:picChg>
      </pc:sldChg>
      <pc:sldChg chg="delSp modSp add mod">
        <pc:chgData name="James Ellis" userId="eaecd8b9-2772-4fcb-a8eb-081a384f5c46" providerId="ADAL" clId="{B0AD26C3-3B19-4537-94AB-175518B7F919}" dt="2023-04-12T12:58:48.316" v="850" actId="20577"/>
        <pc:sldMkLst>
          <pc:docMk/>
          <pc:sldMk cId="149255707" sldId="504"/>
        </pc:sldMkLst>
        <pc:spChg chg="mod">
          <ac:chgData name="James Ellis" userId="eaecd8b9-2772-4fcb-a8eb-081a384f5c46" providerId="ADAL" clId="{B0AD26C3-3B19-4537-94AB-175518B7F919}" dt="2023-04-12T12:58:48.316" v="850" actId="20577"/>
          <ac:spMkLst>
            <pc:docMk/>
            <pc:sldMk cId="149255707" sldId="504"/>
            <ac:spMk id="2" creationId="{45E8B016-CBB9-7D43-9F8D-1B4D2F983982}"/>
          </ac:spMkLst>
        </pc:spChg>
        <pc:spChg chg="mod">
          <ac:chgData name="James Ellis" userId="eaecd8b9-2772-4fcb-a8eb-081a384f5c46" providerId="ADAL" clId="{B0AD26C3-3B19-4537-94AB-175518B7F919}" dt="2023-04-04T13:54:31.472" v="650" actId="20577"/>
          <ac:spMkLst>
            <pc:docMk/>
            <pc:sldMk cId="149255707" sldId="504"/>
            <ac:spMk id="3" creationId="{5ABD9D03-CE3B-454D-AC0A-8C37D4DA836E}"/>
          </ac:spMkLst>
        </pc:spChg>
        <pc:picChg chg="del">
          <ac:chgData name="James Ellis" userId="eaecd8b9-2772-4fcb-a8eb-081a384f5c46" providerId="ADAL" clId="{B0AD26C3-3B19-4537-94AB-175518B7F919}" dt="2023-04-04T13:53:21.151" v="583" actId="478"/>
          <ac:picMkLst>
            <pc:docMk/>
            <pc:sldMk cId="149255707" sldId="504"/>
            <ac:picMk id="5" creationId="{E5250406-1300-2868-2620-369B3EB12F43}"/>
          </ac:picMkLst>
        </pc:picChg>
      </pc:sldChg>
      <pc:sldChg chg="modSp add del mod">
        <pc:chgData name="James Ellis" userId="eaecd8b9-2772-4fcb-a8eb-081a384f5c46" providerId="ADAL" clId="{B0AD26C3-3B19-4537-94AB-175518B7F919}" dt="2023-03-29T13:56:33.262" v="558" actId="47"/>
        <pc:sldMkLst>
          <pc:docMk/>
          <pc:sldMk cId="3062247117" sldId="504"/>
        </pc:sldMkLst>
        <pc:spChg chg="mod">
          <ac:chgData name="James Ellis" userId="eaecd8b9-2772-4fcb-a8eb-081a384f5c46" providerId="ADAL" clId="{B0AD26C3-3B19-4537-94AB-175518B7F919}" dt="2023-03-20T17:09:03.620" v="483" actId="20577"/>
          <ac:spMkLst>
            <pc:docMk/>
            <pc:sldMk cId="3062247117" sldId="504"/>
            <ac:spMk id="2" creationId="{45E8B016-CBB9-7D43-9F8D-1B4D2F983982}"/>
          </ac:spMkLst>
        </pc:spChg>
        <pc:spChg chg="mod">
          <ac:chgData name="James Ellis" userId="eaecd8b9-2772-4fcb-a8eb-081a384f5c46" providerId="ADAL" clId="{B0AD26C3-3B19-4537-94AB-175518B7F919}" dt="2023-03-20T17:08:59.219" v="482" actId="20577"/>
          <ac:spMkLst>
            <pc:docMk/>
            <pc:sldMk cId="3062247117" sldId="504"/>
            <ac:spMk id="3" creationId="{5ABD9D03-CE3B-454D-AC0A-8C37D4DA836E}"/>
          </ac:spMkLst>
        </pc:spChg>
      </pc:sldChg>
      <pc:sldChg chg="addSp delSp modSp add mod modClrScheme chgLayout">
        <pc:chgData name="James Ellis" userId="eaecd8b9-2772-4fcb-a8eb-081a384f5c46" providerId="ADAL" clId="{B0AD26C3-3B19-4537-94AB-175518B7F919}" dt="2023-04-13T21:00:39.169" v="1997" actId="108"/>
        <pc:sldMkLst>
          <pc:docMk/>
          <pc:sldMk cId="2261113854" sldId="505"/>
        </pc:sldMkLst>
        <pc:spChg chg="del mod">
          <ac:chgData name="James Ellis" userId="eaecd8b9-2772-4fcb-a8eb-081a384f5c46" providerId="ADAL" clId="{B0AD26C3-3B19-4537-94AB-175518B7F919}" dt="2023-04-12T13:30:37.926" v="958" actId="478"/>
          <ac:spMkLst>
            <pc:docMk/>
            <pc:sldMk cId="2261113854" sldId="505"/>
            <ac:spMk id="2" creationId="{45E8B016-CBB9-7D43-9F8D-1B4D2F983982}"/>
          </ac:spMkLst>
        </pc:spChg>
        <pc:spChg chg="mod">
          <ac:chgData name="James Ellis" userId="eaecd8b9-2772-4fcb-a8eb-081a384f5c46" providerId="ADAL" clId="{B0AD26C3-3B19-4537-94AB-175518B7F919}" dt="2023-04-12T14:01:16.390" v="968" actId="26606"/>
          <ac:spMkLst>
            <pc:docMk/>
            <pc:sldMk cId="2261113854" sldId="505"/>
            <ac:spMk id="3" creationId="{5ABD9D03-CE3B-454D-AC0A-8C37D4DA836E}"/>
          </ac:spMkLst>
        </pc:spChg>
        <pc:graphicFrameChg chg="add mod modGraphic">
          <ac:chgData name="James Ellis" userId="eaecd8b9-2772-4fcb-a8eb-081a384f5c46" providerId="ADAL" clId="{B0AD26C3-3B19-4537-94AB-175518B7F919}" dt="2023-04-13T21:00:39.169" v="1997" actId="108"/>
          <ac:graphicFrameMkLst>
            <pc:docMk/>
            <pc:sldMk cId="2261113854" sldId="505"/>
            <ac:graphicFrameMk id="4" creationId="{8418CC0E-059C-547D-62DF-143139364069}"/>
          </ac:graphicFrameMkLst>
        </pc:graphicFrameChg>
        <pc:picChg chg="del">
          <ac:chgData name="James Ellis" userId="eaecd8b9-2772-4fcb-a8eb-081a384f5c46" providerId="ADAL" clId="{B0AD26C3-3B19-4537-94AB-175518B7F919}" dt="2023-04-12T13:30:15.427" v="927" actId="478"/>
          <ac:picMkLst>
            <pc:docMk/>
            <pc:sldMk cId="2261113854" sldId="505"/>
            <ac:picMk id="5" creationId="{E5250406-1300-2868-2620-369B3EB12F43}"/>
          </ac:picMkLst>
        </pc:picChg>
      </pc:sldChg>
      <pc:sldChg chg="addSp delSp modSp add mod">
        <pc:chgData name="James Ellis" userId="eaecd8b9-2772-4fcb-a8eb-081a384f5c46" providerId="ADAL" clId="{B0AD26C3-3B19-4537-94AB-175518B7F919}" dt="2023-04-12T19:47:17.432" v="1901" actId="14100"/>
        <pc:sldMkLst>
          <pc:docMk/>
          <pc:sldMk cId="3514689711" sldId="506"/>
        </pc:sldMkLst>
        <pc:spChg chg="mod">
          <ac:chgData name="James Ellis" userId="eaecd8b9-2772-4fcb-a8eb-081a384f5c46" providerId="ADAL" clId="{B0AD26C3-3B19-4537-94AB-175518B7F919}" dt="2023-04-12T19:23:58.601" v="1316" actId="1076"/>
          <ac:spMkLst>
            <pc:docMk/>
            <pc:sldMk cId="3514689711" sldId="506"/>
            <ac:spMk id="2" creationId="{45E8B016-CBB9-7D43-9F8D-1B4D2F983982}"/>
          </ac:spMkLst>
        </pc:spChg>
        <pc:spChg chg="mod">
          <ac:chgData name="James Ellis" userId="eaecd8b9-2772-4fcb-a8eb-081a384f5c46" providerId="ADAL" clId="{B0AD26C3-3B19-4537-94AB-175518B7F919}" dt="2023-04-12T17:50:59.397" v="1014" actId="20577"/>
          <ac:spMkLst>
            <pc:docMk/>
            <pc:sldMk cId="3514689711" sldId="506"/>
            <ac:spMk id="3" creationId="{5ABD9D03-CE3B-454D-AC0A-8C37D4DA836E}"/>
          </ac:spMkLst>
        </pc:spChg>
        <pc:spChg chg="add mod">
          <ac:chgData name="James Ellis" userId="eaecd8b9-2772-4fcb-a8eb-081a384f5c46" providerId="ADAL" clId="{B0AD26C3-3B19-4537-94AB-175518B7F919}" dt="2023-04-12T19:24:08.159" v="1319" actId="14100"/>
          <ac:spMkLst>
            <pc:docMk/>
            <pc:sldMk cId="3514689711" sldId="506"/>
            <ac:spMk id="23" creationId="{67E85899-3058-75B1-AA68-FC64A56DAFA5}"/>
          </ac:spMkLst>
        </pc:spChg>
        <pc:picChg chg="del">
          <ac:chgData name="James Ellis" userId="eaecd8b9-2772-4fcb-a8eb-081a384f5c46" providerId="ADAL" clId="{B0AD26C3-3B19-4537-94AB-175518B7F919}" dt="2023-04-12T17:50:50.479" v="987" actId="478"/>
          <ac:picMkLst>
            <pc:docMk/>
            <pc:sldMk cId="3514689711" sldId="506"/>
            <ac:picMk id="5" creationId="{E5250406-1300-2868-2620-369B3EB12F43}"/>
          </ac:picMkLst>
        </pc:picChg>
        <pc:picChg chg="add del mod">
          <ac:chgData name="James Ellis" userId="eaecd8b9-2772-4fcb-a8eb-081a384f5c46" providerId="ADAL" clId="{B0AD26C3-3B19-4537-94AB-175518B7F919}" dt="2023-04-12T17:54:00.032" v="1099" actId="478"/>
          <ac:picMkLst>
            <pc:docMk/>
            <pc:sldMk cId="3514689711" sldId="506"/>
            <ac:picMk id="6" creationId="{69DECA93-F681-989F-9C52-452773C6755E}"/>
          </ac:picMkLst>
        </pc:picChg>
        <pc:picChg chg="add del mod">
          <ac:chgData name="James Ellis" userId="eaecd8b9-2772-4fcb-a8eb-081a384f5c46" providerId="ADAL" clId="{B0AD26C3-3B19-4537-94AB-175518B7F919}" dt="2023-04-12T17:57:29.071" v="1103" actId="478"/>
          <ac:picMkLst>
            <pc:docMk/>
            <pc:sldMk cId="3514689711" sldId="506"/>
            <ac:picMk id="13" creationId="{FFC69B0C-F1F8-B36F-C65B-7707DF2264C0}"/>
          </ac:picMkLst>
        </pc:picChg>
        <pc:picChg chg="add mod">
          <ac:chgData name="James Ellis" userId="eaecd8b9-2772-4fcb-a8eb-081a384f5c46" providerId="ADAL" clId="{B0AD26C3-3B19-4537-94AB-175518B7F919}" dt="2023-04-12T19:20:59.716" v="1136" actId="1076"/>
          <ac:picMkLst>
            <pc:docMk/>
            <pc:sldMk cId="3514689711" sldId="506"/>
            <ac:picMk id="16" creationId="{55C1D6C4-9D2D-4D8B-4993-062EE2B77282}"/>
          </ac:picMkLst>
        </pc:picChg>
        <pc:picChg chg="add mod">
          <ac:chgData name="James Ellis" userId="eaecd8b9-2772-4fcb-a8eb-081a384f5c46" providerId="ADAL" clId="{B0AD26C3-3B19-4537-94AB-175518B7F919}" dt="2023-04-12T19:21:58.556" v="1232" actId="1076"/>
          <ac:picMkLst>
            <pc:docMk/>
            <pc:sldMk cId="3514689711" sldId="506"/>
            <ac:picMk id="18" creationId="{702A46CE-582F-2C24-0114-A7A8DA8BC718}"/>
          </ac:picMkLst>
        </pc:picChg>
        <pc:picChg chg="add mod">
          <ac:chgData name="James Ellis" userId="eaecd8b9-2772-4fcb-a8eb-081a384f5c46" providerId="ADAL" clId="{B0AD26C3-3B19-4537-94AB-175518B7F919}" dt="2023-04-12T19:47:17.432" v="1901" actId="14100"/>
          <ac:picMkLst>
            <pc:docMk/>
            <pc:sldMk cId="3514689711" sldId="506"/>
            <ac:picMk id="25" creationId="{E5477B6A-D7F8-AD66-E6D2-3D7A170938C0}"/>
          </ac:picMkLst>
        </pc:picChg>
        <pc:cxnChg chg="add mod">
          <ac:chgData name="James Ellis" userId="eaecd8b9-2772-4fcb-a8eb-081a384f5c46" providerId="ADAL" clId="{B0AD26C3-3B19-4537-94AB-175518B7F919}" dt="2023-04-12T19:22:26.783" v="1238" actId="14100"/>
          <ac:cxnSpMkLst>
            <pc:docMk/>
            <pc:sldMk cId="3514689711" sldId="506"/>
            <ac:cxnSpMk id="8" creationId="{BDB66F32-D665-3179-3FA4-72555C77E6B7}"/>
          </ac:cxnSpMkLst>
        </pc:cxnChg>
        <pc:cxnChg chg="add mod">
          <ac:chgData name="James Ellis" userId="eaecd8b9-2772-4fcb-a8eb-081a384f5c46" providerId="ADAL" clId="{B0AD26C3-3B19-4537-94AB-175518B7F919}" dt="2023-04-12T19:22:11.796" v="1235" actId="1076"/>
          <ac:cxnSpMkLst>
            <pc:docMk/>
            <pc:sldMk cId="3514689711" sldId="506"/>
            <ac:cxnSpMk id="20" creationId="{FD925C0B-4BA0-22B0-D383-61C9DCCE6186}"/>
          </ac:cxnSpMkLst>
        </pc:cxnChg>
      </pc:sldChg>
      <pc:sldChg chg="addSp delSp modSp add mod">
        <pc:chgData name="James Ellis" userId="eaecd8b9-2772-4fcb-a8eb-081a384f5c46" providerId="ADAL" clId="{B0AD26C3-3B19-4537-94AB-175518B7F919}" dt="2023-04-12T19:49:47.977" v="1939" actId="20577"/>
        <pc:sldMkLst>
          <pc:docMk/>
          <pc:sldMk cId="705463531" sldId="507"/>
        </pc:sldMkLst>
        <pc:spChg chg="mod">
          <ac:chgData name="James Ellis" userId="eaecd8b9-2772-4fcb-a8eb-081a384f5c46" providerId="ADAL" clId="{B0AD26C3-3B19-4537-94AB-175518B7F919}" dt="2023-04-12T19:49:47.977" v="1939" actId="20577"/>
          <ac:spMkLst>
            <pc:docMk/>
            <pc:sldMk cId="705463531" sldId="507"/>
            <ac:spMk id="2" creationId="{45E8B016-CBB9-7D43-9F8D-1B4D2F983982}"/>
          </ac:spMkLst>
        </pc:spChg>
        <pc:spChg chg="mod">
          <ac:chgData name="James Ellis" userId="eaecd8b9-2772-4fcb-a8eb-081a384f5c46" providerId="ADAL" clId="{B0AD26C3-3B19-4537-94AB-175518B7F919}" dt="2023-04-12T19:28:21.568" v="1334" actId="20577"/>
          <ac:spMkLst>
            <pc:docMk/>
            <pc:sldMk cId="705463531" sldId="507"/>
            <ac:spMk id="3" creationId="{5ABD9D03-CE3B-454D-AC0A-8C37D4DA836E}"/>
          </ac:spMkLst>
        </pc:spChg>
        <pc:spChg chg="add del mod">
          <ac:chgData name="James Ellis" userId="eaecd8b9-2772-4fcb-a8eb-081a384f5c46" providerId="ADAL" clId="{B0AD26C3-3B19-4537-94AB-175518B7F919}" dt="2023-04-12T19:32:32.838" v="1563" actId="767"/>
          <ac:spMkLst>
            <pc:docMk/>
            <pc:sldMk cId="705463531" sldId="507"/>
            <ac:spMk id="12" creationId="{FFDBB406-FDD3-6037-D382-06C196A83DEB}"/>
          </ac:spMkLst>
        </pc:spChg>
        <pc:spChg chg="add mod">
          <ac:chgData name="James Ellis" userId="eaecd8b9-2772-4fcb-a8eb-081a384f5c46" providerId="ADAL" clId="{B0AD26C3-3B19-4537-94AB-175518B7F919}" dt="2023-04-12T19:38:44.410" v="1892" actId="20577"/>
          <ac:spMkLst>
            <pc:docMk/>
            <pc:sldMk cId="705463531" sldId="507"/>
            <ac:spMk id="13" creationId="{F1048454-A6EE-5E47-7AFF-026EC39CC035}"/>
          </ac:spMkLst>
        </pc:spChg>
        <pc:spChg chg="del">
          <ac:chgData name="James Ellis" userId="eaecd8b9-2772-4fcb-a8eb-081a384f5c46" providerId="ADAL" clId="{B0AD26C3-3B19-4537-94AB-175518B7F919}" dt="2023-04-12T19:28:42.319" v="1394" actId="478"/>
          <ac:spMkLst>
            <pc:docMk/>
            <pc:sldMk cId="705463531" sldId="507"/>
            <ac:spMk id="23" creationId="{67E85899-3058-75B1-AA68-FC64A56DAFA5}"/>
          </ac:spMkLst>
        </pc:spChg>
        <pc:picChg chg="add mod">
          <ac:chgData name="James Ellis" userId="eaecd8b9-2772-4fcb-a8eb-081a384f5c46" providerId="ADAL" clId="{B0AD26C3-3B19-4537-94AB-175518B7F919}" dt="2023-04-12T19:31:07.923" v="1558" actId="1076"/>
          <ac:picMkLst>
            <pc:docMk/>
            <pc:sldMk cId="705463531" sldId="507"/>
            <ac:picMk id="5" creationId="{F96577FD-9487-6C71-FD74-53707A873618}"/>
          </ac:picMkLst>
        </pc:picChg>
        <pc:picChg chg="add mod">
          <ac:chgData name="James Ellis" userId="eaecd8b9-2772-4fcb-a8eb-081a384f5c46" providerId="ADAL" clId="{B0AD26C3-3B19-4537-94AB-175518B7F919}" dt="2023-04-12T19:32:15.692" v="1561" actId="1076"/>
          <ac:picMkLst>
            <pc:docMk/>
            <pc:sldMk cId="705463531" sldId="507"/>
            <ac:picMk id="11" creationId="{91C2A304-9983-72C7-689D-64570F64D5F6}"/>
          </ac:picMkLst>
        </pc:picChg>
        <pc:picChg chg="del mod">
          <ac:chgData name="James Ellis" userId="eaecd8b9-2772-4fcb-a8eb-081a384f5c46" providerId="ADAL" clId="{B0AD26C3-3B19-4537-94AB-175518B7F919}" dt="2023-04-12T19:28:45.807" v="1398" actId="478"/>
          <ac:picMkLst>
            <pc:docMk/>
            <pc:sldMk cId="705463531" sldId="507"/>
            <ac:picMk id="16" creationId="{55C1D6C4-9D2D-4D8B-4993-062EE2B77282}"/>
          </ac:picMkLst>
        </pc:picChg>
        <pc:picChg chg="del">
          <ac:chgData name="James Ellis" userId="eaecd8b9-2772-4fcb-a8eb-081a384f5c46" providerId="ADAL" clId="{B0AD26C3-3B19-4537-94AB-175518B7F919}" dt="2023-04-12T19:28:44.960" v="1396" actId="478"/>
          <ac:picMkLst>
            <pc:docMk/>
            <pc:sldMk cId="705463531" sldId="507"/>
            <ac:picMk id="18" creationId="{702A46CE-582F-2C24-0114-A7A8DA8BC718}"/>
          </ac:picMkLst>
        </pc:picChg>
        <pc:picChg chg="add mod">
          <ac:chgData name="James Ellis" userId="eaecd8b9-2772-4fcb-a8eb-081a384f5c46" providerId="ADAL" clId="{B0AD26C3-3B19-4537-94AB-175518B7F919}" dt="2023-04-12T19:38:53.206" v="1894" actId="1076"/>
          <ac:picMkLst>
            <pc:docMk/>
            <pc:sldMk cId="705463531" sldId="507"/>
            <ac:picMk id="27" creationId="{47A8901D-AC6E-1980-3C57-08125D3F2A8D}"/>
          </ac:picMkLst>
        </pc:picChg>
        <pc:cxnChg chg="add mod">
          <ac:chgData name="James Ellis" userId="eaecd8b9-2772-4fcb-a8eb-081a384f5c46" providerId="ADAL" clId="{B0AD26C3-3B19-4537-94AB-175518B7F919}" dt="2023-04-12T19:29:45.290" v="1453" actId="13822"/>
          <ac:cxnSpMkLst>
            <pc:docMk/>
            <pc:sldMk cId="705463531" sldId="507"/>
            <ac:cxnSpMk id="7" creationId="{3B4237DE-6DD2-9EF6-E627-8950FB2B0335}"/>
          </ac:cxnSpMkLst>
        </pc:cxnChg>
        <pc:cxnChg chg="del">
          <ac:chgData name="James Ellis" userId="eaecd8b9-2772-4fcb-a8eb-081a384f5c46" providerId="ADAL" clId="{B0AD26C3-3B19-4537-94AB-175518B7F919}" dt="2023-04-12T19:28:44.090" v="1395" actId="478"/>
          <ac:cxnSpMkLst>
            <pc:docMk/>
            <pc:sldMk cId="705463531" sldId="507"/>
            <ac:cxnSpMk id="8" creationId="{BDB66F32-D665-3179-3FA4-72555C77E6B7}"/>
          </ac:cxnSpMkLst>
        </pc:cxnChg>
        <pc:cxnChg chg="add mod">
          <ac:chgData name="James Ellis" userId="eaecd8b9-2772-4fcb-a8eb-081a384f5c46" providerId="ADAL" clId="{B0AD26C3-3B19-4537-94AB-175518B7F919}" dt="2023-04-12T19:35:51.919" v="1729" actId="14100"/>
          <ac:cxnSpMkLst>
            <pc:docMk/>
            <pc:sldMk cId="705463531" sldId="507"/>
            <ac:cxnSpMk id="14" creationId="{E5CB4A02-C866-2419-9485-38ACFB0D6C54}"/>
          </ac:cxnSpMkLst>
        </pc:cxnChg>
        <pc:cxnChg chg="del">
          <ac:chgData name="James Ellis" userId="eaecd8b9-2772-4fcb-a8eb-081a384f5c46" providerId="ADAL" clId="{B0AD26C3-3B19-4537-94AB-175518B7F919}" dt="2023-04-12T19:28:48.159" v="1399" actId="478"/>
          <ac:cxnSpMkLst>
            <pc:docMk/>
            <pc:sldMk cId="705463531" sldId="507"/>
            <ac:cxnSpMk id="20" creationId="{FD925C0B-4BA0-22B0-D383-61C9DCCE6186}"/>
          </ac:cxnSpMkLst>
        </pc:cxnChg>
        <pc:cxnChg chg="add mod">
          <ac:chgData name="James Ellis" userId="eaecd8b9-2772-4fcb-a8eb-081a384f5c46" providerId="ADAL" clId="{B0AD26C3-3B19-4537-94AB-175518B7F919}" dt="2023-04-12T19:37:59.554" v="1891" actId="13822"/>
          <ac:cxnSpMkLst>
            <pc:docMk/>
            <pc:sldMk cId="705463531" sldId="507"/>
            <ac:cxnSpMk id="21" creationId="{D66FE7B5-602D-0AB5-C851-AD385252856F}"/>
          </ac:cxnSpMkLst>
        </pc:cxnChg>
      </pc:sldChg>
    </pc:docChg>
  </pc:docChgLst>
  <pc:docChgLst>
    <pc:chgData name="James Ellis" userId="eaecd8b9-2772-4fcb-a8eb-081a384f5c46" providerId="ADAL" clId="{E99FE5B0-962B-4BD6-A20B-47B5D2E6E71D}"/>
    <pc:docChg chg="custSel delSld modSld">
      <pc:chgData name="James Ellis" userId="eaecd8b9-2772-4fcb-a8eb-081a384f5c46" providerId="ADAL" clId="{E99FE5B0-962B-4BD6-A20B-47B5D2E6E71D}" dt="2023-04-20T20:57:36.619" v="326" actId="1076"/>
      <pc:docMkLst>
        <pc:docMk/>
      </pc:docMkLst>
      <pc:sldChg chg="addSp delSp modSp mod">
        <pc:chgData name="James Ellis" userId="eaecd8b9-2772-4fcb-a8eb-081a384f5c46" providerId="ADAL" clId="{E99FE5B0-962B-4BD6-A20B-47B5D2E6E71D}" dt="2023-04-20T14:46:06.692" v="323" actId="20577"/>
        <pc:sldMkLst>
          <pc:docMk/>
          <pc:sldMk cId="1957990738" sldId="445"/>
        </pc:sldMkLst>
        <pc:spChg chg="mod">
          <ac:chgData name="James Ellis" userId="eaecd8b9-2772-4fcb-a8eb-081a384f5c46" providerId="ADAL" clId="{E99FE5B0-962B-4BD6-A20B-47B5D2E6E71D}" dt="2023-04-20T14:45:40.777" v="309" actId="207"/>
          <ac:spMkLst>
            <pc:docMk/>
            <pc:sldMk cId="1957990738" sldId="445"/>
            <ac:spMk id="2" creationId="{45E8B016-CBB9-7D43-9F8D-1B4D2F983982}"/>
          </ac:spMkLst>
        </pc:spChg>
        <pc:spChg chg="add del mod">
          <ac:chgData name="James Ellis" userId="eaecd8b9-2772-4fcb-a8eb-081a384f5c46" providerId="ADAL" clId="{E99FE5B0-962B-4BD6-A20B-47B5D2E6E71D}" dt="2023-04-20T14:42:27.957" v="199" actId="767"/>
          <ac:spMkLst>
            <pc:docMk/>
            <pc:sldMk cId="1957990738" sldId="445"/>
            <ac:spMk id="4" creationId="{9B3979FF-26BF-B321-F41D-0777B237145A}"/>
          </ac:spMkLst>
        </pc:spChg>
        <pc:spChg chg="del mod">
          <ac:chgData name="James Ellis" userId="eaecd8b9-2772-4fcb-a8eb-081a384f5c46" providerId="ADAL" clId="{E99FE5B0-962B-4BD6-A20B-47B5D2E6E71D}" dt="2023-04-20T14:37:01.022" v="165" actId="478"/>
          <ac:spMkLst>
            <pc:docMk/>
            <pc:sldMk cId="1957990738" sldId="445"/>
            <ac:spMk id="5" creationId="{AE6FFB9A-B62C-FB9F-633C-5DEF94153FBD}"/>
          </ac:spMkLst>
        </pc:spChg>
        <pc:spChg chg="add mod">
          <ac:chgData name="James Ellis" userId="eaecd8b9-2772-4fcb-a8eb-081a384f5c46" providerId="ADAL" clId="{E99FE5B0-962B-4BD6-A20B-47B5D2E6E71D}" dt="2023-04-20T14:46:06.692" v="323" actId="20577"/>
          <ac:spMkLst>
            <pc:docMk/>
            <pc:sldMk cId="1957990738" sldId="445"/>
            <ac:spMk id="6" creationId="{A66A15C3-737F-996B-6E60-AE205FFC8710}"/>
          </ac:spMkLst>
        </pc:spChg>
      </pc:sldChg>
      <pc:sldChg chg="modSp mod">
        <pc:chgData name="James Ellis" userId="eaecd8b9-2772-4fcb-a8eb-081a384f5c46" providerId="ADAL" clId="{E99FE5B0-962B-4BD6-A20B-47B5D2E6E71D}" dt="2023-04-18T12:46:09.365" v="151" actId="20577"/>
        <pc:sldMkLst>
          <pc:docMk/>
          <pc:sldMk cId="3742665700" sldId="460"/>
        </pc:sldMkLst>
        <pc:spChg chg="mod">
          <ac:chgData name="James Ellis" userId="eaecd8b9-2772-4fcb-a8eb-081a384f5c46" providerId="ADAL" clId="{E99FE5B0-962B-4BD6-A20B-47B5D2E6E71D}" dt="2023-04-18T12:46:09.365" v="151" actId="20577"/>
          <ac:spMkLst>
            <pc:docMk/>
            <pc:sldMk cId="3742665700" sldId="460"/>
            <ac:spMk id="3" creationId="{AC47E6BD-7AED-6C3A-9C49-EC9CAD606783}"/>
          </ac:spMkLst>
        </pc:spChg>
      </pc:sldChg>
      <pc:sldChg chg="addSp delSp modSp mod">
        <pc:chgData name="James Ellis" userId="eaecd8b9-2772-4fcb-a8eb-081a384f5c46" providerId="ADAL" clId="{E99FE5B0-962B-4BD6-A20B-47B5D2E6E71D}" dt="2023-04-20T20:57:36.619" v="326" actId="1076"/>
        <pc:sldMkLst>
          <pc:docMk/>
          <pc:sldMk cId="2596297388" sldId="497"/>
        </pc:sldMkLst>
        <pc:spChg chg="mod">
          <ac:chgData name="James Ellis" userId="eaecd8b9-2772-4fcb-a8eb-081a384f5c46" providerId="ADAL" clId="{E99FE5B0-962B-4BD6-A20B-47B5D2E6E71D}" dt="2023-04-18T12:41:04.601" v="75" actId="207"/>
          <ac:spMkLst>
            <pc:docMk/>
            <pc:sldMk cId="2596297388" sldId="497"/>
            <ac:spMk id="5" creationId="{8393D5C0-D4FD-274B-2DF5-9B9C5BD6CE5B}"/>
          </ac:spMkLst>
        </pc:spChg>
        <pc:picChg chg="add del mod">
          <ac:chgData name="James Ellis" userId="eaecd8b9-2772-4fcb-a8eb-081a384f5c46" providerId="ADAL" clId="{E99FE5B0-962B-4BD6-A20B-47B5D2E6E71D}" dt="2023-04-20T20:57:29.642" v="324" actId="478"/>
          <ac:picMkLst>
            <pc:docMk/>
            <pc:sldMk cId="2596297388" sldId="497"/>
            <ac:picMk id="7" creationId="{9EB1C0A9-6E69-293C-FE57-0CF7ADB80598}"/>
          </ac:picMkLst>
        </pc:picChg>
        <pc:picChg chg="add mod">
          <ac:chgData name="James Ellis" userId="eaecd8b9-2772-4fcb-a8eb-081a384f5c46" providerId="ADAL" clId="{E99FE5B0-962B-4BD6-A20B-47B5D2E6E71D}" dt="2023-04-20T20:57:36.619" v="326" actId="1076"/>
          <ac:picMkLst>
            <pc:docMk/>
            <pc:sldMk cId="2596297388" sldId="497"/>
            <ac:picMk id="8" creationId="{C823A8A0-538E-C1DD-9370-20914973D78F}"/>
          </ac:picMkLst>
        </pc:picChg>
        <pc:picChg chg="del">
          <ac:chgData name="James Ellis" userId="eaecd8b9-2772-4fcb-a8eb-081a384f5c46" providerId="ADAL" clId="{E99FE5B0-962B-4BD6-A20B-47B5D2E6E71D}" dt="2023-04-17T18:08:17.858" v="1" actId="478"/>
          <ac:picMkLst>
            <pc:docMk/>
            <pc:sldMk cId="2596297388" sldId="497"/>
            <ac:picMk id="19" creationId="{96A1B9E1-58A7-F124-B470-8BD77C11E691}"/>
          </ac:picMkLst>
        </pc:picChg>
        <pc:cxnChg chg="mod">
          <ac:chgData name="James Ellis" userId="eaecd8b9-2772-4fcb-a8eb-081a384f5c46" providerId="ADAL" clId="{E99FE5B0-962B-4BD6-A20B-47B5D2E6E71D}" dt="2023-04-18T12:40:33.196" v="63" actId="13822"/>
          <ac:cxnSpMkLst>
            <pc:docMk/>
            <pc:sldMk cId="2596297388" sldId="497"/>
            <ac:cxnSpMk id="9" creationId="{E3B4CFFF-6E92-C606-E88E-DE1DE2906842}"/>
          </ac:cxnSpMkLst>
        </pc:cxnChg>
        <pc:cxnChg chg="add mod">
          <ac:chgData name="James Ellis" userId="eaecd8b9-2772-4fcb-a8eb-081a384f5c46" providerId="ADAL" clId="{E99FE5B0-962B-4BD6-A20B-47B5D2E6E71D}" dt="2023-04-18T12:40:23.847" v="62" actId="13822"/>
          <ac:cxnSpMkLst>
            <pc:docMk/>
            <pc:sldMk cId="2596297388" sldId="497"/>
            <ac:cxnSpMk id="10" creationId="{2C1B09C5-0B1B-CC1D-7CBA-01200D70A420}"/>
          </ac:cxnSpMkLst>
        </pc:cxnChg>
      </pc:sldChg>
      <pc:sldChg chg="addSp delSp modSp mod">
        <pc:chgData name="James Ellis" userId="eaecd8b9-2772-4fcb-a8eb-081a384f5c46" providerId="ADAL" clId="{E99FE5B0-962B-4BD6-A20B-47B5D2E6E71D}" dt="2023-04-17T18:10:54.215" v="6" actId="1076"/>
        <pc:sldMkLst>
          <pc:docMk/>
          <pc:sldMk cId="2109940703" sldId="498"/>
        </pc:sldMkLst>
        <pc:picChg chg="add mod">
          <ac:chgData name="James Ellis" userId="eaecd8b9-2772-4fcb-a8eb-081a384f5c46" providerId="ADAL" clId="{E99FE5B0-962B-4BD6-A20B-47B5D2E6E71D}" dt="2023-04-17T18:10:54.215" v="6" actId="1076"/>
          <ac:picMkLst>
            <pc:docMk/>
            <pc:sldMk cId="2109940703" sldId="498"/>
            <ac:picMk id="5" creationId="{7FB81BAC-EDD2-4078-B212-45163F2A680D}"/>
          </ac:picMkLst>
        </pc:picChg>
        <pc:picChg chg="del">
          <ac:chgData name="James Ellis" userId="eaecd8b9-2772-4fcb-a8eb-081a384f5c46" providerId="ADAL" clId="{E99FE5B0-962B-4BD6-A20B-47B5D2E6E71D}" dt="2023-04-17T18:10:46.021" v="4" actId="478"/>
          <ac:picMkLst>
            <pc:docMk/>
            <pc:sldMk cId="2109940703" sldId="498"/>
            <ac:picMk id="7" creationId="{CD0CF837-CEC4-6FC1-9F79-9397889CBB76}"/>
          </ac:picMkLst>
        </pc:picChg>
      </pc:sldChg>
      <pc:sldChg chg="modSp mod">
        <pc:chgData name="James Ellis" userId="eaecd8b9-2772-4fcb-a8eb-081a384f5c46" providerId="ADAL" clId="{E99FE5B0-962B-4BD6-A20B-47B5D2E6E71D}" dt="2023-04-18T12:42:08.723" v="147" actId="20577"/>
        <pc:sldMkLst>
          <pc:docMk/>
          <pc:sldMk cId="1876279405" sldId="502"/>
        </pc:sldMkLst>
        <pc:spChg chg="mod">
          <ac:chgData name="James Ellis" userId="eaecd8b9-2772-4fcb-a8eb-081a384f5c46" providerId="ADAL" clId="{E99FE5B0-962B-4BD6-A20B-47B5D2E6E71D}" dt="2023-04-18T12:42:08.723" v="147" actId="20577"/>
          <ac:spMkLst>
            <pc:docMk/>
            <pc:sldMk cId="1876279405" sldId="502"/>
            <ac:spMk id="2" creationId="{45E8B016-CBB9-7D43-9F8D-1B4D2F983982}"/>
          </ac:spMkLst>
        </pc:spChg>
      </pc:sldChg>
      <pc:sldChg chg="del">
        <pc:chgData name="James Ellis" userId="eaecd8b9-2772-4fcb-a8eb-081a384f5c46" providerId="ADAL" clId="{E99FE5B0-962B-4BD6-A20B-47B5D2E6E71D}" dt="2023-04-17T18:06:15.773" v="0" actId="47"/>
        <pc:sldMkLst>
          <pc:docMk/>
          <pc:sldMk cId="2261113854" sldId="505"/>
        </pc:sldMkLst>
      </pc:sldChg>
      <pc:sldChg chg="del">
        <pc:chgData name="James Ellis" userId="eaecd8b9-2772-4fcb-a8eb-081a384f5c46" providerId="ADAL" clId="{E99FE5B0-962B-4BD6-A20B-47B5D2E6E71D}" dt="2023-04-17T18:11:54.986" v="7" actId="47"/>
        <pc:sldMkLst>
          <pc:docMk/>
          <pc:sldMk cId="3514689711" sldId="506"/>
        </pc:sldMkLst>
      </pc:sldChg>
      <pc:sldChg chg="del">
        <pc:chgData name="James Ellis" userId="eaecd8b9-2772-4fcb-a8eb-081a384f5c46" providerId="ADAL" clId="{E99FE5B0-962B-4BD6-A20B-47B5D2E6E71D}" dt="2023-04-17T18:11:56.082" v="8" actId="47"/>
        <pc:sldMkLst>
          <pc:docMk/>
          <pc:sldMk cId="705463531" sldId="5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9DEE843-50CF-4A90-9EC4-80FC6F9CD26E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1/9/2024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6A41526-17FD-4A83-99AD-8BF262C55C7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82168E8-5A7C-4672-9A3B-BA14F7331558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A1A982F-05DF-4110-8B37-AC23CDDE2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4241800" y="2320702"/>
            <a:ext cx="0" cy="17307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564224-248F-B649-8105-832606E37A91}"/>
              </a:ext>
            </a:extLst>
          </p:cNvPr>
          <p:cNvSpPr txBox="1"/>
          <p:nvPr userDrawn="1"/>
        </p:nvSpPr>
        <p:spPr>
          <a:xfrm>
            <a:off x="647700" y="65659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7D86C-32CB-52FC-2B58-3F2B12145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" y="0"/>
            <a:ext cx="12187937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B2FB85-8389-50AF-4463-2A427C8DB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949" y="294640"/>
            <a:ext cx="9144000" cy="2092960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2EF41D3-74CA-9FF5-B788-BD3062EFD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949" y="2479675"/>
            <a:ext cx="9144000" cy="1559890"/>
          </a:xfrm>
        </p:spPr>
        <p:txBody>
          <a:bodyPr>
            <a:normAutofit/>
          </a:bodyPr>
          <a:lstStyle/>
          <a:p>
            <a:pPr algn="r"/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37418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9BEBF-7261-891E-54D4-1982B95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5E9B9844-988D-CB48-6EF1-257B8D8F619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21359" y="1300818"/>
            <a:ext cx="10800080" cy="441926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 i="1"/>
            </a:lvl1pPr>
          </a:lstStyle>
          <a:p>
            <a:r>
              <a:rPr lang="en-US" dirty="0"/>
              <a:t>Click to insert 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23434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;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8825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8953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667232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564224-248F-B649-8105-832606E37A91}"/>
              </a:ext>
            </a:extLst>
          </p:cNvPr>
          <p:cNvSpPr txBox="1"/>
          <p:nvPr userDrawn="1"/>
        </p:nvSpPr>
        <p:spPr>
          <a:xfrm>
            <a:off x="647700" y="65659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52801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1769020-07BB-F6C4-BBF2-2D2E55CC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60" y="1300816"/>
            <a:ext cx="10800080" cy="4419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000"/>
            </a:lvl1pPr>
            <a:lvl2pPr marL="514350" indent="-228600">
              <a:buFont typeface="System Font Regular"/>
              <a:buChar char="−"/>
              <a:defRPr sz="1800"/>
            </a:lvl2pPr>
            <a:lvl3pPr>
              <a:defRPr sz="1600"/>
            </a:lvl3pPr>
            <a:lvl4pPr marL="971550" indent="-228600">
              <a:buFont typeface="System Font Regular"/>
              <a:buChar char="−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DFFCDAE-142E-9A47-FC66-444C0940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E1FBBFA-AB20-2C6D-DC9A-6425D1A386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1361" y="1300817"/>
            <a:ext cx="10800080" cy="4419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6E1A4AC-FF78-D637-2F2A-9DE694C6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1733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631044-C27D-BE41-BF8D-B3B57318CA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1362" y="1300817"/>
            <a:ext cx="10800080" cy="4419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2C67DB1-A7CA-89AD-4F75-B7B591F4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67769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hoto and Side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1773006-8A78-C945-A16C-79D35BBD00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1359" y="1300818"/>
            <a:ext cx="5257213" cy="441926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 i="1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DABBE83-3FB7-FE45-8296-8928F371D3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252" y="1300817"/>
            <a:ext cx="5311188" cy="44192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14350" indent="-228600">
              <a:buFont typeface="System Font Regular"/>
              <a:buChar char="−"/>
              <a:defRPr sz="1800"/>
            </a:lvl2pPr>
            <a:lvl3pPr>
              <a:defRPr sz="1600"/>
            </a:lvl3pPr>
            <a:lvl4pPr marL="971550" indent="-228600">
              <a:buFont typeface="System Font Regular"/>
              <a:buChar char="−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DE7DC-672E-CAB8-D531-60D10123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33217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le Photo and Side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210253" y="1300819"/>
            <a:ext cx="5311187" cy="441926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 i="1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CBFF8-9F9F-C155-2275-FDC12EB6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CBABC04-8BDC-5CF0-D9D6-EE3027A25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359" y="1300818"/>
            <a:ext cx="5257214" cy="44192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14350" indent="-228600">
              <a:buFont typeface="System Font Regular"/>
              <a:buChar char="−"/>
              <a:defRPr sz="1800"/>
            </a:lvl2pPr>
            <a:lvl3pPr>
              <a:defRPr sz="1600"/>
            </a:lvl3pPr>
            <a:lvl4pPr marL="971550" indent="-228600">
              <a:buFont typeface="System Font Regular"/>
              <a:buChar char="−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6832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5F4CC0-1E3D-B544-8743-98F47586CB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0252" y="1300818"/>
            <a:ext cx="5311188" cy="44192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14350" indent="-228600">
              <a:buFont typeface="System Font Regular"/>
              <a:buChar char="−"/>
              <a:defRPr sz="1800"/>
            </a:lvl2pPr>
            <a:lvl3pPr>
              <a:defRPr sz="1600"/>
            </a:lvl3pPr>
            <a:lvl4pPr marL="971550" indent="-228600">
              <a:buFont typeface="System Font Regular"/>
              <a:buChar char="−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F0D1-D12C-DCBE-465D-328675B8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D7E830-FBBE-B0A4-1071-77F54BB575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1359" y="1300818"/>
            <a:ext cx="5257214" cy="44192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14350" indent="-228600">
              <a:buFont typeface="System Font Regular"/>
              <a:buChar char="−"/>
              <a:defRPr sz="1800"/>
            </a:lvl2pPr>
            <a:lvl3pPr>
              <a:defRPr sz="1600"/>
            </a:lvl3pPr>
            <a:lvl4pPr marL="971550" indent="-228600">
              <a:buFont typeface="System Font Regular"/>
              <a:buChar char="−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237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17F8E-A06B-3359-DF76-0BC8C6ED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B202F-9736-52C6-51F8-437177EA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5">
            <a:extLst>
              <a:ext uri="{FF2B5EF4-FFF2-40B4-BE49-F238E27FC236}">
                <a16:creationId xmlns:a16="http://schemas.microsoft.com/office/drawing/2014/main" id="{DB24E3A6-EF95-A04C-DF0C-C03DDEB77366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21359" y="1300818"/>
            <a:ext cx="10800080" cy="4419264"/>
          </a:xfrm>
          <a:prstGeom prst="rect">
            <a:avLst/>
          </a:prstGeom>
        </p:spPr>
        <p:txBody>
          <a:bodyPr tIns="0" anchor="ctr" anchorCtr="0"/>
          <a:lstStyle>
            <a:lvl1pPr marL="0" indent="0" algn="ctr">
              <a:buFont typeface="Arial" panose="020B0604020202020204" pitchFamily="34" charset="0"/>
              <a:buNone/>
              <a:defRPr sz="1800" i="1" baseline="0"/>
            </a:lvl1pPr>
          </a:lstStyle>
          <a:p>
            <a:r>
              <a:rPr lang="en-US" dirty="0"/>
              <a:t>Click to insert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11270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FA2B2-2AF8-79A8-3AF0-228580C7F39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" y="893"/>
            <a:ext cx="12184763" cy="6856214"/>
          </a:xfrm>
          <a:prstGeom prst="rect">
            <a:avLst/>
          </a:prstGeom>
        </p:spPr>
      </p:pic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30A3F19-1ED7-434D-A26F-A695C366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360" y="1300816"/>
            <a:ext cx="10800080" cy="4419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Title Placeholder 1">
            <a:extLst>
              <a:ext uri="{FF2B5EF4-FFF2-40B4-BE49-F238E27FC236}">
                <a16:creationId xmlns:a16="http://schemas.microsoft.com/office/drawing/2014/main" id="{426E4943-D473-5546-8B2A-651AA5C1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46861"/>
            <a:ext cx="10800080" cy="885371"/>
          </a:xfrm>
          <a:prstGeom prst="rect">
            <a:avLst/>
          </a:prstGeom>
        </p:spPr>
        <p:txBody>
          <a:bodyPr vert="horz" lIns="0" tIns="9144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5" r:id="rId3"/>
    <p:sldLayoutId id="2147483666" r:id="rId4"/>
    <p:sldLayoutId id="2147483667" r:id="rId5"/>
    <p:sldLayoutId id="2147483683" r:id="rId6"/>
    <p:sldLayoutId id="2147483664" r:id="rId7"/>
    <p:sldLayoutId id="2147483658" r:id="rId8"/>
    <p:sldLayoutId id="2147483668" r:id="rId9"/>
    <p:sldLayoutId id="2147483669" r:id="rId10"/>
    <p:sldLayoutId id="2147483655" r:id="rId11"/>
    <p:sldLayoutId id="2147483663" r:id="rId12"/>
    <p:sldLayoutId id="2147483682" r:id="rId13"/>
    <p:sldLayoutId id="2147483686" r:id="rId14"/>
  </p:sldLayoutIdLst>
  <p:transition spd="med">
    <p:fad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tabLst>
          <a:tab pos="342900" algn="l"/>
        </a:tabLst>
        <a:defRPr sz="3200" b="0" i="0" kern="1200" baseline="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92100" indent="-2921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429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715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20015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31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83" userDrawn="1">
          <p15:clr>
            <a:srgbClr val="F26B43"/>
          </p15:clr>
        </p15:guide>
        <p15:guide id="4" pos="7488" userDrawn="1">
          <p15:clr>
            <a:srgbClr val="F26B43"/>
          </p15:clr>
        </p15:guide>
        <p15:guide id="5" pos="3986" userDrawn="1">
          <p15:clr>
            <a:srgbClr val="F26B43"/>
          </p15:clr>
        </p15:guide>
        <p15:guide id="6" pos="3694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38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1865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ITSecurity@Bioventusglobal.co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558B6-476C-418D-9423-EDCEB5529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4"/>
            <a:ext cx="12188825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982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8B016-CBB9-7D43-9F8D-1B4D2F9839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8752" y="1162014"/>
            <a:ext cx="9185373" cy="4370221"/>
          </a:xfrm>
        </p:spPr>
        <p:txBody>
          <a:bodyPr numCol="2"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For assistance send an email to </a:t>
            </a:r>
            <a:r>
              <a:rPr lang="en-US" sz="2000" dirty="0">
                <a:hlinkClick r:id="rId2"/>
              </a:rPr>
              <a:t>ITSecurity@Bioventusglobal.com</a:t>
            </a:r>
            <a:endParaRPr lang="en-US" sz="2000" dirty="0"/>
          </a:p>
          <a:p>
            <a:r>
              <a:rPr lang="en-US" sz="2000" dirty="0"/>
              <a:t>Subject Line: Access Request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D9D03-CE3B-454D-AC0A-8C37D4D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230222"/>
            <a:ext cx="10800080" cy="93179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Assistance </a:t>
            </a:r>
          </a:p>
        </p:txBody>
      </p:sp>
    </p:spTree>
    <p:extLst>
      <p:ext uri="{BB962C8B-B14F-4D97-AF65-F5344CB8AC3E}">
        <p14:creationId xmlns:p14="http://schemas.microsoft.com/office/powerpoint/2010/main" val="1492557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D9D03-CE3B-454D-AC0A-8C37D4D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230222"/>
            <a:ext cx="10800080" cy="9317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End to End Process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B2B3B-0E02-5441-96D9-C759C203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99" y="1162013"/>
            <a:ext cx="5125454" cy="46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595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FCF4-708C-448B-EADB-B39D43208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b="1" dirty="0"/>
              <a:t> </a:t>
            </a:r>
            <a:r>
              <a:rPr lang="en-US" sz="4000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BV Access Request System</a:t>
            </a:r>
            <a:br>
              <a:rPr lang="en-US" sz="5400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766F6-FC3E-5C60-7D48-F295DB8A0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Identity &amp; Access Management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IT Security </a:t>
            </a:r>
          </a:p>
        </p:txBody>
      </p:sp>
    </p:spTree>
    <p:extLst>
      <p:ext uri="{BB962C8B-B14F-4D97-AF65-F5344CB8AC3E}">
        <p14:creationId xmlns:p14="http://schemas.microsoft.com/office/powerpoint/2010/main" val="26018825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8B016-CBB9-7D43-9F8D-1B4D2F9839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8752" y="1162014"/>
            <a:ext cx="10718898" cy="4370221"/>
          </a:xfrm>
        </p:spPr>
        <p:txBody>
          <a:bodyPr numCol="2"/>
          <a:lstStyle/>
          <a:p>
            <a:r>
              <a:rPr lang="en-US" sz="1600" dirty="0"/>
              <a:t>Microsoft Active Directory		</a:t>
            </a:r>
          </a:p>
          <a:p>
            <a:r>
              <a:rPr lang="en-US" sz="1600" dirty="0"/>
              <a:t>ADP</a:t>
            </a:r>
          </a:p>
          <a:p>
            <a:r>
              <a:rPr lang="en-US" sz="1600" dirty="0"/>
              <a:t>Microsoft Azure</a:t>
            </a:r>
          </a:p>
          <a:p>
            <a:r>
              <a:rPr lang="en-US" sz="1600" dirty="0"/>
              <a:t>Blackline</a:t>
            </a:r>
          </a:p>
          <a:p>
            <a:r>
              <a:rPr lang="en-US" sz="1600" dirty="0"/>
              <a:t>Dell Boomi</a:t>
            </a:r>
          </a:p>
          <a:p>
            <a:r>
              <a:rPr lang="en-US" sz="1600" dirty="0"/>
              <a:t>Brightree</a:t>
            </a:r>
          </a:p>
          <a:p>
            <a:pPr lvl="1"/>
            <a:r>
              <a:rPr lang="en-US" sz="1200" dirty="0"/>
              <a:t>BPC/AR Dashboard</a:t>
            </a:r>
          </a:p>
          <a:p>
            <a:r>
              <a:rPr lang="en-US" sz="1600" dirty="0"/>
              <a:t>Concur</a:t>
            </a:r>
          </a:p>
          <a:p>
            <a:r>
              <a:rPr lang="en-US" sz="1600" dirty="0"/>
              <a:t>DocuSign</a:t>
            </a:r>
          </a:p>
          <a:p>
            <a:r>
              <a:rPr lang="en-US" sz="1600" dirty="0"/>
              <a:t>Equity Edge Online</a:t>
            </a:r>
          </a:p>
          <a:p>
            <a:r>
              <a:rPr lang="en-US" sz="1600" dirty="0"/>
              <a:t>Oracle NetSuite</a:t>
            </a:r>
          </a:p>
          <a:p>
            <a:r>
              <a:rPr lang="en-US" sz="1600" dirty="0"/>
              <a:t>Oracle PBCS</a:t>
            </a:r>
          </a:p>
          <a:p>
            <a:r>
              <a:rPr lang="en-US" sz="1600" dirty="0"/>
              <a:t>Okta</a:t>
            </a:r>
          </a:p>
          <a:p>
            <a:r>
              <a:rPr lang="en-US" sz="1600" dirty="0"/>
              <a:t>Salesforce.com</a:t>
            </a:r>
          </a:p>
          <a:p>
            <a:r>
              <a:rPr lang="en-US" sz="1600" dirty="0"/>
              <a:t>SAP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/>
              <a:t>Vertex</a:t>
            </a:r>
          </a:p>
          <a:p>
            <a:r>
              <a:rPr lang="en-US" sz="1600" dirty="0"/>
              <a:t>Workday</a:t>
            </a:r>
          </a:p>
          <a:p>
            <a:r>
              <a:rPr lang="en-US" sz="1600" dirty="0"/>
              <a:t>Workiva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D9D03-CE3B-454D-AC0A-8C37D4D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230222"/>
            <a:ext cx="10800080" cy="93179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applications are in Scope? Sarbanes Oxley (SOX)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A15C3-737F-996B-6E60-AE205FFC8710}"/>
              </a:ext>
            </a:extLst>
          </p:cNvPr>
          <p:cNvSpPr txBox="1"/>
          <p:nvPr/>
        </p:nvSpPr>
        <p:spPr>
          <a:xfrm>
            <a:off x="5977732" y="3518980"/>
            <a:ext cx="5004795" cy="93179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907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3C60-1D34-E1C9-02E1-99A82269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72" y="330619"/>
            <a:ext cx="10800080" cy="88537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Accessing BV Access Request System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C47E6BD-7AED-6C3A-9C49-EC9CAD606783}"/>
              </a:ext>
            </a:extLst>
          </p:cNvPr>
          <p:cNvSpPr txBox="1">
            <a:spLocks/>
          </p:cNvSpPr>
          <p:nvPr/>
        </p:nvSpPr>
        <p:spPr>
          <a:xfrm>
            <a:off x="958752" y="1162014"/>
            <a:ext cx="8888633" cy="4370221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29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15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01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access.bioventus.com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Okta Portal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																						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8D4CF-F5E1-29E6-5BE9-9BADFBE2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03" y="3871270"/>
            <a:ext cx="1162110" cy="1225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31725-1A61-8EE8-9185-76DFD77D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8" y="1551478"/>
            <a:ext cx="5926790" cy="16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570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3C60-1D34-E1C9-02E1-99A82269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Request Process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C47E6BD-7AED-6C3A-9C49-EC9CAD606783}"/>
              </a:ext>
            </a:extLst>
          </p:cNvPr>
          <p:cNvSpPr txBox="1">
            <a:spLocks/>
          </p:cNvSpPr>
          <p:nvPr/>
        </p:nvSpPr>
        <p:spPr>
          <a:xfrm>
            <a:off x="958752" y="1072072"/>
            <a:ext cx="8888633" cy="4370221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29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15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01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Click on the Access link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																				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3D5C0-D4FD-274B-2DF5-9B9C5BD6CE5B}"/>
              </a:ext>
            </a:extLst>
          </p:cNvPr>
          <p:cNvSpPr txBox="1"/>
          <p:nvPr/>
        </p:nvSpPr>
        <p:spPr>
          <a:xfrm>
            <a:off x="9228530" y="2261506"/>
            <a:ext cx="2163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Application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Select the application you are requesting access to from the drop-down list.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Application must be  listed on slide 2</a:t>
            </a:r>
            <a:endParaRPr lang="en-US" sz="1200" b="0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93A86-15F4-3AE4-32F1-7CC78B9D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" y="1796017"/>
            <a:ext cx="4142199" cy="288617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B4CFFF-6E92-C606-E88E-DE1DE2906842}"/>
              </a:ext>
            </a:extLst>
          </p:cNvPr>
          <p:cNvCxnSpPr>
            <a:cxnSpLocks/>
          </p:cNvCxnSpPr>
          <p:nvPr/>
        </p:nvCxnSpPr>
        <p:spPr>
          <a:xfrm flipH="1" flipV="1">
            <a:off x="1436885" y="3206407"/>
            <a:ext cx="1049140" cy="8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1B09C5-0B1B-CC1D-7CBA-01200D70A420}"/>
              </a:ext>
            </a:extLst>
          </p:cNvPr>
          <p:cNvCxnSpPr>
            <a:cxnSpLocks/>
          </p:cNvCxnSpPr>
          <p:nvPr/>
        </p:nvCxnSpPr>
        <p:spPr>
          <a:xfrm flipH="1" flipV="1">
            <a:off x="8490977" y="2526890"/>
            <a:ext cx="737553" cy="55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823A8A0-538E-C1DD-9370-20914973D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71" y="1609471"/>
            <a:ext cx="3991532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73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3C60-1D34-E1C9-02E1-99A82269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 Process cont’d…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C47E6BD-7AED-6C3A-9C49-EC9CAD606783}"/>
              </a:ext>
            </a:extLst>
          </p:cNvPr>
          <p:cNvSpPr txBox="1">
            <a:spLocks/>
          </p:cNvSpPr>
          <p:nvPr/>
        </p:nvSpPr>
        <p:spPr>
          <a:xfrm>
            <a:off x="721360" y="1162014"/>
            <a:ext cx="11297919" cy="478158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29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15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01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																			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6EAC1-3000-D39F-6E6F-B95BC01235C6}"/>
              </a:ext>
            </a:extLst>
          </p:cNvPr>
          <p:cNvSpPr txBox="1"/>
          <p:nvPr/>
        </p:nvSpPr>
        <p:spPr>
          <a:xfrm>
            <a:off x="8808719" y="1125764"/>
            <a:ext cx="27834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 Steps: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request will now be sent to a manager for approval and/or the application administrator.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access request will be evaluated to confirm the requested access contains no risks.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Once approved, your request will be processed.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Next, you will be notified that your request has been processed and you have been provided the requested access.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Last, please confirm your request has been properly completed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F795F-9366-A9E9-CB0D-7B0E1FCC551B}"/>
              </a:ext>
            </a:extLst>
          </p:cNvPr>
          <p:cNvSpPr txBox="1"/>
          <p:nvPr/>
        </p:nvSpPr>
        <p:spPr>
          <a:xfrm>
            <a:off x="5959748" y="1125764"/>
            <a:ext cx="216307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First Name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Employee needing access (First Name)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Last Name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Employee needing access (Last Name)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Bioventus ID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Employee needing access (BV Number)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Employee needing access (Email address)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Job Title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Employee needing access (Job Title)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Department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Employee needing access (Department)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Manager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Manually type in your manager’s name. If this is not correct, it will not be approved.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Business Justification &amp; Other Notes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reason this access is needed. Please add any additional notes here that may be helpful in getting your request processed more efficiently.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81BAC-EDD2-4078-B212-45163F2A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72" y="942884"/>
            <a:ext cx="3835597" cy="4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07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3C60-1D34-E1C9-02E1-99A82269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72" y="330619"/>
            <a:ext cx="10800080" cy="8853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Manager &amp; System Owner Approval Process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C47E6BD-7AED-6C3A-9C49-EC9CAD606783}"/>
              </a:ext>
            </a:extLst>
          </p:cNvPr>
          <p:cNvSpPr txBox="1">
            <a:spLocks/>
          </p:cNvSpPr>
          <p:nvPr/>
        </p:nvSpPr>
        <p:spPr>
          <a:xfrm>
            <a:off x="958752" y="1215990"/>
            <a:ext cx="8888633" cy="4370221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92100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29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15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015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Access.Bioventus.com      or        Okta Portal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																				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8D4CF-F5E1-29E6-5BE9-9BADFBE2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13" y="1899980"/>
            <a:ext cx="1162110" cy="1225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7F68C-6F6B-A403-DFBB-88E92984B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23" y="3512496"/>
            <a:ext cx="5943600" cy="14700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33178C-5AEA-7116-1FE3-B4EB82BC44A0}"/>
              </a:ext>
            </a:extLst>
          </p:cNvPr>
          <p:cNvCxnSpPr>
            <a:cxnSpLocks/>
          </p:cNvCxnSpPr>
          <p:nvPr/>
        </p:nvCxnSpPr>
        <p:spPr>
          <a:xfrm>
            <a:off x="6953451" y="2512787"/>
            <a:ext cx="0" cy="1320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09C4B3-C752-2872-A045-D69E2026CB32}"/>
              </a:ext>
            </a:extLst>
          </p:cNvPr>
          <p:cNvSpPr txBox="1"/>
          <p:nvPr/>
        </p:nvSpPr>
        <p:spPr>
          <a:xfrm>
            <a:off x="6213266" y="1909097"/>
            <a:ext cx="2278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1200" dirty="0">
                <a:solidFill>
                  <a:srgbClr val="00B050"/>
                </a:solidFill>
              </a:rPr>
              <a:t>Select Requests</a:t>
            </a:r>
            <a:r>
              <a:rPr lang="en-US" sz="3600" dirty="0"/>
              <a:t>	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99315B-AF97-8746-1E8D-885D473CCA1E}"/>
              </a:ext>
            </a:extLst>
          </p:cNvPr>
          <p:cNvCxnSpPr>
            <a:cxnSpLocks/>
          </p:cNvCxnSpPr>
          <p:nvPr/>
        </p:nvCxnSpPr>
        <p:spPr>
          <a:xfrm>
            <a:off x="4754393" y="1462241"/>
            <a:ext cx="0" cy="337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FE3A19-9026-EB33-5508-27B1225B95C9}"/>
              </a:ext>
            </a:extLst>
          </p:cNvPr>
          <p:cNvSpPr txBox="1"/>
          <p:nvPr/>
        </p:nvSpPr>
        <p:spPr>
          <a:xfrm>
            <a:off x="8475682" y="3784173"/>
            <a:ext cx="301877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dirty="0"/>
              <a:t>Manager and System Owner </a:t>
            </a:r>
          </a:p>
          <a:p>
            <a:pPr algn="l"/>
            <a:r>
              <a:rPr lang="en-US" dirty="0"/>
              <a:t>will receive email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92051001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3C60-1D34-E1C9-02E1-99A82269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72" y="330619"/>
            <a:ext cx="10800080" cy="8853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Manager &amp; System Owner Approval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52508-2FF7-4022-B15D-B8BDE147C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89" y="1215990"/>
            <a:ext cx="6153468" cy="1312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B3D5AD-596F-A34E-FBFE-FC26F22E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88" y="2843853"/>
            <a:ext cx="2855971" cy="2880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4E0494-DF68-3341-7A8A-92642487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910" y="2843853"/>
            <a:ext cx="3108191" cy="297058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5370A2-1F0B-0EC9-0D41-2ECFB2B317DD}"/>
              </a:ext>
            </a:extLst>
          </p:cNvPr>
          <p:cNvCxnSpPr>
            <a:cxnSpLocks/>
          </p:cNvCxnSpPr>
          <p:nvPr/>
        </p:nvCxnSpPr>
        <p:spPr>
          <a:xfrm flipH="1">
            <a:off x="4283242" y="3152274"/>
            <a:ext cx="1203158" cy="27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3B4240-6744-D2E2-D885-B3E25E0E65D1}"/>
              </a:ext>
            </a:extLst>
          </p:cNvPr>
          <p:cNvCxnSpPr>
            <a:cxnSpLocks/>
          </p:cNvCxnSpPr>
          <p:nvPr/>
        </p:nvCxnSpPr>
        <p:spPr>
          <a:xfrm flipH="1">
            <a:off x="9861058" y="3152274"/>
            <a:ext cx="1232058" cy="27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593DBD-0CB8-BEA7-D92E-A12188932B4B}"/>
              </a:ext>
            </a:extLst>
          </p:cNvPr>
          <p:cNvCxnSpPr>
            <a:cxnSpLocks/>
          </p:cNvCxnSpPr>
          <p:nvPr/>
        </p:nvCxnSpPr>
        <p:spPr>
          <a:xfrm flipH="1" flipV="1">
            <a:off x="4582159" y="2486743"/>
            <a:ext cx="218441" cy="264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BD1AA70-AB79-E8E1-F4C4-722697011391}"/>
              </a:ext>
            </a:extLst>
          </p:cNvPr>
          <p:cNvSpPr txBox="1"/>
          <p:nvPr/>
        </p:nvSpPr>
        <p:spPr>
          <a:xfrm>
            <a:off x="4990257" y="2974022"/>
            <a:ext cx="1203159" cy="21456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000" dirty="0">
                <a:solidFill>
                  <a:srgbClr val="00B050"/>
                </a:solidFill>
              </a:rPr>
              <a:t>Manager approval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F0A8BE-82CD-EAA6-6043-A755B76DE38A}"/>
              </a:ext>
            </a:extLst>
          </p:cNvPr>
          <p:cNvSpPr txBox="1"/>
          <p:nvPr/>
        </p:nvSpPr>
        <p:spPr>
          <a:xfrm>
            <a:off x="10592962" y="2937711"/>
            <a:ext cx="1203159" cy="21456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1000" dirty="0">
                <a:solidFill>
                  <a:srgbClr val="00B050"/>
                </a:solidFill>
              </a:rPr>
              <a:t>System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00B050"/>
                </a:solidFill>
              </a:rPr>
              <a:t>Owner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00B050"/>
                </a:solidFill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60277284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E8B016-CBB9-7D43-9F8D-1B4D2F9839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8752" y="1162014"/>
            <a:ext cx="8888633" cy="4370221"/>
          </a:xfrm>
        </p:spPr>
        <p:txBody>
          <a:bodyPr numCol="2"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Once the manager and system owner have approved the request. It will be assigned to the access admin of the application to provision the access. </a:t>
            </a:r>
          </a:p>
          <a:p>
            <a:r>
              <a:rPr lang="en-US" sz="2000" dirty="0"/>
              <a:t>Requestor will be notified via email that access has been provisioned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D9D03-CE3B-454D-AC0A-8C37D4DA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230222"/>
            <a:ext cx="10800080" cy="93179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Approvals Process Completed 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E5250406-1300-2868-2620-369B3EB1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9578" y="230222"/>
            <a:ext cx="748938" cy="8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79405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3&quot;&gt;&lt;property id=&quot;20148&quot; value=&quot;5&quot;/&gt;&lt;property id=&quot;20300&quot; value=&quot;Slide 2 - &amp;quot;Slide Heading&amp;quot;&quot;/&gt;&lt;property id=&quot;20307&quot; value=&quot;257&quot;/&gt;&lt;/object&gt;&lt;object type=&quot;3&quot; unique_id=&quot;10046&quot;&gt;&lt;property id=&quot;20148&quot; value=&quot;5&quot;/&gt;&lt;property id=&quot;20300&quot; value=&quot;Slide 3 - &amp;quot;Color Palette&amp;quot;&quot;/&gt;&lt;property id=&quot;20307&quot; value=&quot;258&quot;/&gt;&lt;/object&gt;&lt;object type=&quot;3&quot; unique_id=&quot;10163&quot;&gt;&lt;property id=&quot;20148&quot; value=&quot;5&quot;/&gt;&lt;property id=&quot;20300&quot; value=&quot;Slide 1 - &amp;quot;Presentation Title&amp;quot;&quot;/&gt;&lt;property id=&quot;20307&quot; value=&quot;256&quot;/&gt;&lt;/object&gt;&lt;/object&gt;&lt;/object&gt;&lt;/database&gt;"/>
  <p:tag name="SECTOMILLISECCONVERTED" val="1"/>
  <p:tag name="ARTICULATE_SLIDE_COUNT" val="4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3 2023 Theme">
  <a:themeElements>
    <a:clrScheme name="Custom 1">
      <a:dk1>
        <a:srgbClr val="000000"/>
      </a:dk1>
      <a:lt1>
        <a:srgbClr val="FFFFFF"/>
      </a:lt1>
      <a:dk2>
        <a:srgbClr val="424242"/>
      </a:dk2>
      <a:lt2>
        <a:srgbClr val="76777B"/>
      </a:lt2>
      <a:accent1>
        <a:srgbClr val="49176D"/>
      </a:accent1>
      <a:accent2>
        <a:srgbClr val="B95915"/>
      </a:accent2>
      <a:accent3>
        <a:srgbClr val="7C0040"/>
      </a:accent3>
      <a:accent4>
        <a:srgbClr val="707171"/>
      </a:accent4>
      <a:accent5>
        <a:srgbClr val="00A6CE"/>
      </a:accent5>
      <a:accent6>
        <a:srgbClr val="239C53"/>
      </a:accent6>
      <a:hlink>
        <a:srgbClr val="0000FF"/>
      </a:hlink>
      <a:folHlink>
        <a:srgbClr val="919191"/>
      </a:folHlink>
    </a:clrScheme>
    <a:fontScheme name="Custom 1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50F4D948AA664486213352621DB9FD" ma:contentTypeVersion="10" ma:contentTypeDescription="Create a new document." ma:contentTypeScope="" ma:versionID="ccbdd67149d690f4d4c64cac4debe030">
  <xsd:schema xmlns:xsd="http://www.w3.org/2001/XMLSchema" xmlns:xs="http://www.w3.org/2001/XMLSchema" xmlns:p="http://schemas.microsoft.com/office/2006/metadata/properties" xmlns:ns3="52304821-8fe7-4f94-90a8-5ac7821de863" targetNamespace="http://schemas.microsoft.com/office/2006/metadata/properties" ma:root="true" ma:fieldsID="6919a113ca1933a82d68755daf0434aa" ns3:_="">
    <xsd:import namespace="52304821-8fe7-4f94-90a8-5ac7821de8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04821-8fe7-4f94-90a8-5ac7821de8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C42B93-D1A1-4805-B1A7-6FD02CC2B5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89A0E8-28D6-43C4-BF89-014D65DF36E4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52304821-8fe7-4f94-90a8-5ac7821de86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57F4879-D97E-4B1D-8964-C71C34EB1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04821-8fe7-4f94-90a8-5ac7821de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15912</TotalTime>
  <Words>506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System Font Regular</vt:lpstr>
      <vt:lpstr>A3 2023 Theme</vt:lpstr>
      <vt:lpstr>Custom Design</vt:lpstr>
      <vt:lpstr>PowerPoint Presentation</vt:lpstr>
      <vt:lpstr> BV Access Request System </vt:lpstr>
      <vt:lpstr>What applications are in Scope? Sarbanes Oxley (SOX)</vt:lpstr>
      <vt:lpstr>Accessing BV Access Request System</vt:lpstr>
      <vt:lpstr>Access Request Process</vt:lpstr>
      <vt:lpstr>Request Process cont’d…</vt:lpstr>
      <vt:lpstr>Manager &amp; System Owner Approval Process</vt:lpstr>
      <vt:lpstr>Manager &amp; System Owner Approval Process</vt:lpstr>
      <vt:lpstr>Approvals Process Completed </vt:lpstr>
      <vt:lpstr>Assistance </vt:lpstr>
      <vt:lpstr>End to End Process Diagram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Noll</dc:creator>
  <cp:lastModifiedBy>James Ellis</cp:lastModifiedBy>
  <cp:revision>546</cp:revision>
  <cp:lastPrinted>2015-07-17T14:17:40Z</cp:lastPrinted>
  <dcterms:created xsi:type="dcterms:W3CDTF">2008-09-15T20:03:26Z</dcterms:created>
  <dcterms:modified xsi:type="dcterms:W3CDTF">2024-01-09T14:57:32Z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DF971D8F-7D6E-4EA8-8FAF-39DEF0722DF3</vt:lpwstr>
  </property>
  <property fmtid="{D5CDD505-2E9C-101B-9397-08002B2CF9AE}" pid="3" name="ArticulatePath">
    <vt:lpwstr>Template generic 07 widescreen</vt:lpwstr>
  </property>
  <property fmtid="{D5CDD505-2E9C-101B-9397-08002B2CF9AE}" pid="4" name="ContentTypeId">
    <vt:lpwstr>0x0101003850F4D948AA664486213352621DB9FD</vt:lpwstr>
  </property>
</Properties>
</file>