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6"/>
  </p:notesMasterIdLst>
  <p:sldIdLst>
    <p:sldId id="27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E2F90B-0366-757A-41CA-EF4530185605}" name="Scott Petrie" initials="" userId="S::bv1690@bioventusglobal.com::81a3fbd7-1b46-469e-b4b1-af585b5eb08f" providerId="AD"/>
  <p188:author id="{F91A0B2D-2630-B62D-E356-12E17A782FCD}" name="Alex Samaniego" initials="AS" userId="S::bv3936@bioventus.com::82586b45-e255-4b81-98c9-648184915e42" providerId="AD"/>
  <p188:author id="{33AE4337-0AAC-1D62-1BD4-F69418403CA0}" name="Kara Segerstrom" initials="KS" userId="S::bv3013@bioventus.com::c51be730-51ac-4a51-9ee8-c6d9cb50fa21" providerId="AD"/>
  <p188:author id="{B9131853-1507-F42E-C4ED-20F9DFB6EC63}" name="Chris Teague" initials="CT" userId="S::bv2197@bioventus.com::5fe09676-62f5-481c-990d-8c0aeece085b" providerId="AD"/>
  <p188:author id="{7D0866B5-E423-7DCF-B621-53726825ACC0}" name="Anthony Doyle" initials="AD" userId="S::bv1242@bioventusglobal.com::600f1ce2-7958-4b9e-8103-de66159656bb" providerId="AD"/>
  <p188:author id="{9FAF92D5-AECF-23BA-F5EB-1CAFE5374B38}" name="Brendan Byrnside" initials="BB" userId="S::bv1213@bioventusglobal.com::2430273b-9c41-4718-a619-42bba852950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5915"/>
    <a:srgbClr val="00AEEF"/>
    <a:srgbClr val="4B7637"/>
    <a:srgbClr val="C00000"/>
    <a:srgbClr val="450074"/>
    <a:srgbClr val="E9DBF3"/>
    <a:srgbClr val="F0F0F0"/>
    <a:srgbClr val="F2E9F8"/>
    <a:srgbClr val="E9E9E9"/>
    <a:srgbClr val="A7A0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DF1879-765F-44FA-98C3-5666FBD4F325}" v="2" dt="2025-08-21T12:10:21.498"/>
  </p1510:revLst>
</p1510:revInfo>
</file>

<file path=ppt/tableStyles.xml><?xml version="1.0" encoding="utf-8"?>
<a:tblStyleLst xmlns:a="http://schemas.openxmlformats.org/drawingml/2006/main" def="{5C22544A-7EE6-4342-B048-85BDC9FD1C3A}">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7" d="100"/>
          <a:sy n="147"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68FCB2-F0F6-4DD9-8E0D-FF0D4961E96D}" type="datetimeFigureOut">
              <a:rPr lang="en-US" smtClean="0"/>
              <a:t>8/21/2025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DB863D-0A9F-4DBB-A81E-3B552072D7DE}" type="slidenum">
              <a:rPr lang="en-US" smtClean="0"/>
              <a:t>‹#›</a:t>
            </a:fld>
            <a:endParaRPr lang="en-US"/>
          </a:p>
        </p:txBody>
      </p:sp>
    </p:spTree>
    <p:extLst>
      <p:ext uri="{BB962C8B-B14F-4D97-AF65-F5344CB8AC3E}">
        <p14:creationId xmlns:p14="http://schemas.microsoft.com/office/powerpoint/2010/main" val="185757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V_Corp Tit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0B2ED65-60A4-D2F2-FC01-5E46DF68FCDD}"/>
              </a:ext>
            </a:extLst>
          </p:cNvPr>
          <p:cNvSpPr/>
          <p:nvPr userDrawn="1"/>
        </p:nvSpPr>
        <p:spPr>
          <a:xfrm>
            <a:off x="736979" y="2367003"/>
            <a:ext cx="920838" cy="920837"/>
          </a:xfrm>
          <a:prstGeom prst="rect">
            <a:avLst/>
          </a:prstGeom>
          <a:solidFill>
            <a:srgbClr val="4500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8CFF6CB-1120-EB00-5CE5-96B263D8406F}"/>
              </a:ext>
            </a:extLst>
          </p:cNvPr>
          <p:cNvPicPr>
            <a:picLocks noChangeAspect="1"/>
          </p:cNvPicPr>
          <p:nvPr userDrawn="1"/>
        </p:nvPicPr>
        <p:blipFill rotWithShape="1">
          <a:blip r:embed="rId2">
            <a:alphaModFix amt="10000"/>
            <a:extLst>
              <a:ext uri="{96DAC541-7B7A-43D3-8B79-37D633B846F1}">
                <asvg:svgBlip xmlns:asvg="http://schemas.microsoft.com/office/drawing/2016/SVG/main" r:embed="rId3"/>
              </a:ext>
            </a:extLst>
          </a:blip>
          <a:srcRect b="51386"/>
          <a:stretch/>
        </p:blipFill>
        <p:spPr>
          <a:xfrm flipV="1">
            <a:off x="-1262018" y="3288102"/>
            <a:ext cx="4557843" cy="3159171"/>
          </a:xfrm>
          <a:prstGeom prst="rect">
            <a:avLst/>
          </a:prstGeom>
        </p:spPr>
      </p:pic>
      <p:sp>
        <p:nvSpPr>
          <p:cNvPr id="2" name="Date Placeholder 5">
            <a:extLst>
              <a:ext uri="{FF2B5EF4-FFF2-40B4-BE49-F238E27FC236}">
                <a16:creationId xmlns:a16="http://schemas.microsoft.com/office/drawing/2014/main" id="{DC977046-4D4B-CDCD-87B5-C31D80D41C17}"/>
              </a:ext>
            </a:extLst>
          </p:cNvPr>
          <p:cNvSpPr txBox="1">
            <a:spLocks/>
          </p:cNvSpPr>
          <p:nvPr userDrawn="1"/>
        </p:nvSpPr>
        <p:spPr>
          <a:xfrm>
            <a:off x="11230784" y="636976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900" smtClean="0">
                <a:latin typeface="Arial" panose="020B0604020202020204" pitchFamily="34" charset="0"/>
                <a:cs typeface="Arial" panose="020B0604020202020204" pitchFamily="34" charset="0"/>
              </a:rPr>
              <a:pPr/>
              <a:t>8/21/2025</a:t>
            </a:fld>
            <a:endParaRPr lang="en-US" sz="9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85F429B-3F56-4C40-0013-EE7E0907E393}"/>
              </a:ext>
            </a:extLst>
          </p:cNvPr>
          <p:cNvSpPr txBox="1"/>
          <p:nvPr userDrawn="1"/>
        </p:nvSpPr>
        <p:spPr>
          <a:xfrm>
            <a:off x="10454639" y="6436910"/>
            <a:ext cx="793807" cy="230832"/>
          </a:xfrm>
          <a:prstGeom prst="rect">
            <a:avLst/>
          </a:prstGeom>
          <a:noFill/>
        </p:spPr>
        <p:txBody>
          <a:bodyPr wrap="none" rtlCol="0">
            <a:spAutoFit/>
          </a:bodyPr>
          <a:lstStyle/>
          <a:p>
            <a:r>
              <a:rPr lang="en-US" sz="900" i="1">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4" name="Picture 3">
            <a:extLst>
              <a:ext uri="{FF2B5EF4-FFF2-40B4-BE49-F238E27FC236}">
                <a16:creationId xmlns:a16="http://schemas.microsoft.com/office/drawing/2014/main" id="{1AB2F696-CE76-7F82-F72C-4B5223FBDBA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b="21559"/>
          <a:stretch/>
        </p:blipFill>
        <p:spPr>
          <a:xfrm>
            <a:off x="9569665" y="6062717"/>
            <a:ext cx="2277885" cy="389958"/>
          </a:xfrm>
          <a:prstGeom prst="rect">
            <a:avLst/>
          </a:prstGeom>
        </p:spPr>
      </p:pic>
      <p:cxnSp>
        <p:nvCxnSpPr>
          <p:cNvPr id="8" name="Straight Connector 7">
            <a:extLst>
              <a:ext uri="{FF2B5EF4-FFF2-40B4-BE49-F238E27FC236}">
                <a16:creationId xmlns:a16="http://schemas.microsoft.com/office/drawing/2014/main" id="{6BFA6FF3-1638-59E9-3D99-608B3D2B38A7}"/>
              </a:ext>
            </a:extLst>
          </p:cNvPr>
          <p:cNvCxnSpPr>
            <a:cxnSpLocks/>
          </p:cNvCxnSpPr>
          <p:nvPr userDrawn="1"/>
        </p:nvCxnSpPr>
        <p:spPr>
          <a:xfrm>
            <a:off x="1658203" y="3275461"/>
            <a:ext cx="10617958"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91171F5-4894-FAA9-717F-B69F5BB153F4}"/>
              </a:ext>
            </a:extLst>
          </p:cNvPr>
          <p:cNvSpPr>
            <a:spLocks noGrp="1"/>
          </p:cNvSpPr>
          <p:nvPr>
            <p:ph type="body" sz="quarter" idx="10"/>
          </p:nvPr>
        </p:nvSpPr>
        <p:spPr>
          <a:xfrm>
            <a:off x="1838223" y="2283368"/>
            <a:ext cx="9864732" cy="591508"/>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11" name="Text Placeholder 9">
            <a:extLst>
              <a:ext uri="{FF2B5EF4-FFF2-40B4-BE49-F238E27FC236}">
                <a16:creationId xmlns:a16="http://schemas.microsoft.com/office/drawing/2014/main" id="{11568261-E499-8592-C4E1-A685B4939CB5}"/>
              </a:ext>
            </a:extLst>
          </p:cNvPr>
          <p:cNvSpPr>
            <a:spLocks noGrp="1"/>
          </p:cNvSpPr>
          <p:nvPr>
            <p:ph type="body" sz="quarter" idx="11"/>
          </p:nvPr>
        </p:nvSpPr>
        <p:spPr>
          <a:xfrm>
            <a:off x="1838609" y="2811725"/>
            <a:ext cx="9864346" cy="635214"/>
          </a:xfrm>
          <a:prstGeom prst="rect">
            <a:avLst/>
          </a:prstGeom>
        </p:spPr>
        <p:txBody>
          <a:bodyPr/>
          <a:lstStyle>
            <a:lvl1pPr marL="0" indent="0">
              <a:buNone/>
              <a:defRPr sz="2400" b="0" i="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5" name="Slide Number Placeholder 1">
            <a:extLst>
              <a:ext uri="{FF2B5EF4-FFF2-40B4-BE49-F238E27FC236}">
                <a16:creationId xmlns:a16="http://schemas.microsoft.com/office/drawing/2014/main" id="{A059B457-98F9-156A-1AD2-B751A5A033E1}"/>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Tree>
    <p:extLst>
      <p:ext uri="{BB962C8B-B14F-4D97-AF65-F5344CB8AC3E}">
        <p14:creationId xmlns:p14="http://schemas.microsoft.com/office/powerpoint/2010/main" val="405829400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V_KOA Content">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A2EA7F0-EB78-ECA4-13AE-3DF178E86E8A}"/>
              </a:ext>
            </a:extLst>
          </p:cNvPr>
          <p:cNvCxnSpPr>
            <a:cxnSpLocks/>
          </p:cNvCxnSpPr>
          <p:nvPr userDrawn="1"/>
        </p:nvCxnSpPr>
        <p:spPr>
          <a:xfrm>
            <a:off x="-150126" y="660759"/>
            <a:ext cx="1088071"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1A26C4BE-6C90-4ABF-CD25-6A685CD77F38}"/>
              </a:ext>
            </a:extLst>
          </p:cNvPr>
          <p:cNvSpPr>
            <a:spLocks noGrp="1"/>
          </p:cNvSpPr>
          <p:nvPr>
            <p:ph type="body" sz="quarter" idx="10" hasCustomPrompt="1"/>
          </p:nvPr>
        </p:nvSpPr>
        <p:spPr>
          <a:xfrm>
            <a:off x="1008741" y="356340"/>
            <a:ext cx="10107359" cy="716223"/>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stStyle>
          <a:p>
            <a:pPr lvl="0"/>
            <a:r>
              <a:rPr lang="en-US"/>
              <a:t>Place holder text</a:t>
            </a:r>
          </a:p>
        </p:txBody>
      </p:sp>
      <p:sp>
        <p:nvSpPr>
          <p:cNvPr id="17" name="Rectangle 16">
            <a:extLst>
              <a:ext uri="{FF2B5EF4-FFF2-40B4-BE49-F238E27FC236}">
                <a16:creationId xmlns:a16="http://schemas.microsoft.com/office/drawing/2014/main" id="{C7423150-1B64-E25A-369C-937BE11A166B}"/>
              </a:ext>
            </a:extLst>
          </p:cNvPr>
          <p:cNvSpPr/>
          <p:nvPr userDrawn="1"/>
        </p:nvSpPr>
        <p:spPr>
          <a:xfrm>
            <a:off x="577952" y="305034"/>
            <a:ext cx="369373" cy="36937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1">
            <a:extLst>
              <a:ext uri="{FF2B5EF4-FFF2-40B4-BE49-F238E27FC236}">
                <a16:creationId xmlns:a16="http://schemas.microsoft.com/office/drawing/2014/main" id="{F3BFE9DC-3637-9002-43BB-A88F05DADC47}"/>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
        <p:nvSpPr>
          <p:cNvPr id="10" name="Date Placeholder 5">
            <a:extLst>
              <a:ext uri="{FF2B5EF4-FFF2-40B4-BE49-F238E27FC236}">
                <a16:creationId xmlns:a16="http://schemas.microsoft.com/office/drawing/2014/main" id="{DE651D0A-BB4D-B13A-3D41-A86DAED7E9E1}"/>
              </a:ext>
            </a:extLst>
          </p:cNvPr>
          <p:cNvSpPr txBox="1">
            <a:spLocks/>
          </p:cNvSpPr>
          <p:nvPr userDrawn="1"/>
        </p:nvSpPr>
        <p:spPr>
          <a:xfrm>
            <a:off x="11230784" y="635732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800" smtClean="0">
                <a:latin typeface="Arial" panose="020B0604020202020204" pitchFamily="34" charset="0"/>
                <a:cs typeface="Arial" panose="020B0604020202020204" pitchFamily="34" charset="0"/>
              </a:rPr>
              <a:pPr/>
              <a:t>8/21/2025</a:t>
            </a:fld>
            <a:endParaRPr lang="en-US" sz="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28A7DEDF-C637-43C5-B71F-FC6EF5F29C0C}"/>
              </a:ext>
            </a:extLst>
          </p:cNvPr>
          <p:cNvSpPr txBox="1"/>
          <p:nvPr userDrawn="1"/>
        </p:nvSpPr>
        <p:spPr>
          <a:xfrm>
            <a:off x="10603920" y="6436910"/>
            <a:ext cx="729687" cy="215444"/>
          </a:xfrm>
          <a:prstGeom prst="rect">
            <a:avLst/>
          </a:prstGeom>
          <a:noFill/>
        </p:spPr>
        <p:txBody>
          <a:bodyPr wrap="none" rtlCol="0">
            <a:spAutoFit/>
          </a:bodyPr>
          <a:lstStyle/>
          <a:p>
            <a:r>
              <a:rPr lang="en-US" sz="800" i="1" dirty="0">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13" name="Picture 12">
            <a:extLst>
              <a:ext uri="{FF2B5EF4-FFF2-40B4-BE49-F238E27FC236}">
                <a16:creationId xmlns:a16="http://schemas.microsoft.com/office/drawing/2014/main" id="{BDC6E3D1-57B4-7E02-AB92-BB52FD5BCC8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1559"/>
          <a:stretch/>
        </p:blipFill>
        <p:spPr>
          <a:xfrm>
            <a:off x="10355450" y="6170645"/>
            <a:ext cx="1550412" cy="265420"/>
          </a:xfrm>
          <a:prstGeom prst="rect">
            <a:avLst/>
          </a:prstGeom>
        </p:spPr>
      </p:pic>
      <p:sp>
        <p:nvSpPr>
          <p:cNvPr id="14" name="Text Placeholder 14">
            <a:extLst>
              <a:ext uri="{FF2B5EF4-FFF2-40B4-BE49-F238E27FC236}">
                <a16:creationId xmlns:a16="http://schemas.microsoft.com/office/drawing/2014/main" id="{527E82E4-392E-7050-EA2C-52EFCF824814}"/>
              </a:ext>
            </a:extLst>
          </p:cNvPr>
          <p:cNvSpPr>
            <a:spLocks noGrp="1"/>
          </p:cNvSpPr>
          <p:nvPr>
            <p:ph type="body" sz="quarter" idx="11"/>
          </p:nvPr>
        </p:nvSpPr>
        <p:spPr>
          <a:xfrm>
            <a:off x="1047128" y="1032519"/>
            <a:ext cx="10068971" cy="3339320"/>
          </a:xfrm>
          <a:prstGeom prst="rect">
            <a:avLst/>
          </a:prstGeom>
        </p:spPr>
        <p:txBody>
          <a:bodyPr/>
          <a:lstStyle>
            <a:lvl1pPr marL="169863" indent="-169863">
              <a:spcBef>
                <a:spcPts val="1200"/>
              </a:spcBef>
              <a:defRPr sz="1600">
                <a:latin typeface="Arial" panose="020B0604020202020204" pitchFamily="34" charset="0"/>
                <a:cs typeface="Arial" panose="020B0604020202020204" pitchFamily="34" charset="0"/>
              </a:defRPr>
            </a:lvl1pPr>
            <a:lvl2pPr marL="169863" indent="-169863">
              <a:defRPr sz="1400">
                <a:latin typeface="Arial" panose="020B0604020202020204" pitchFamily="34" charset="0"/>
                <a:cs typeface="Arial" panose="020B0604020202020204" pitchFamily="34" charset="0"/>
              </a:defRPr>
            </a:lvl2pPr>
            <a:lvl3pPr marL="457200" indent="-169863">
              <a:buFont typeface="Arial" panose="020B0604020202020204" pitchFamily="34" charset="0"/>
              <a:buChar char="‒"/>
              <a:defRPr sz="1400">
                <a:latin typeface="Arial" panose="020B0604020202020204" pitchFamily="34" charset="0"/>
                <a:cs typeface="Arial" panose="020B0604020202020204" pitchFamily="34" charset="0"/>
              </a:defRPr>
            </a:lvl3pPr>
            <a:lvl4pPr marL="687388" indent="-115888">
              <a:defRPr sz="12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2"/>
            <a:r>
              <a:rPr lang="en-US" dirty="0"/>
              <a:t>Click to edit</a:t>
            </a:r>
          </a:p>
          <a:p>
            <a:pPr lvl="3"/>
            <a:r>
              <a:rPr lang="en-US" dirty="0"/>
              <a:t>Click to edit</a:t>
            </a:r>
          </a:p>
          <a:p>
            <a:pPr lvl="0"/>
            <a:endParaRPr lang="en-US" dirty="0"/>
          </a:p>
        </p:txBody>
      </p:sp>
    </p:spTree>
    <p:extLst>
      <p:ext uri="{BB962C8B-B14F-4D97-AF65-F5344CB8AC3E}">
        <p14:creationId xmlns:p14="http://schemas.microsoft.com/office/powerpoint/2010/main" val="291318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V_PNS Content">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A2EA7F0-EB78-ECA4-13AE-3DF178E86E8A}"/>
              </a:ext>
            </a:extLst>
          </p:cNvPr>
          <p:cNvCxnSpPr>
            <a:cxnSpLocks/>
          </p:cNvCxnSpPr>
          <p:nvPr userDrawn="1"/>
        </p:nvCxnSpPr>
        <p:spPr>
          <a:xfrm>
            <a:off x="-150126" y="660759"/>
            <a:ext cx="1088071"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1A26C4BE-6C90-4ABF-CD25-6A685CD77F38}"/>
              </a:ext>
            </a:extLst>
          </p:cNvPr>
          <p:cNvSpPr>
            <a:spLocks noGrp="1"/>
          </p:cNvSpPr>
          <p:nvPr>
            <p:ph type="body" sz="quarter" idx="10" hasCustomPrompt="1"/>
          </p:nvPr>
        </p:nvSpPr>
        <p:spPr>
          <a:xfrm>
            <a:off x="1008741" y="356340"/>
            <a:ext cx="10107359" cy="716223"/>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stStyle>
          <a:p>
            <a:pPr lvl="0"/>
            <a:r>
              <a:rPr lang="en-US"/>
              <a:t>Place holder text</a:t>
            </a:r>
          </a:p>
        </p:txBody>
      </p:sp>
      <p:sp>
        <p:nvSpPr>
          <p:cNvPr id="17" name="Rectangle 16">
            <a:extLst>
              <a:ext uri="{FF2B5EF4-FFF2-40B4-BE49-F238E27FC236}">
                <a16:creationId xmlns:a16="http://schemas.microsoft.com/office/drawing/2014/main" id="{C7423150-1B64-E25A-369C-937BE11A166B}"/>
              </a:ext>
            </a:extLst>
          </p:cNvPr>
          <p:cNvSpPr/>
          <p:nvPr userDrawn="1"/>
        </p:nvSpPr>
        <p:spPr>
          <a:xfrm>
            <a:off x="577952" y="305034"/>
            <a:ext cx="369373" cy="369373"/>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1">
            <a:extLst>
              <a:ext uri="{FF2B5EF4-FFF2-40B4-BE49-F238E27FC236}">
                <a16:creationId xmlns:a16="http://schemas.microsoft.com/office/drawing/2014/main" id="{965C53FC-398C-DFE9-5B54-3EA315B66ACF}"/>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
        <p:nvSpPr>
          <p:cNvPr id="3" name="Date Placeholder 5">
            <a:extLst>
              <a:ext uri="{FF2B5EF4-FFF2-40B4-BE49-F238E27FC236}">
                <a16:creationId xmlns:a16="http://schemas.microsoft.com/office/drawing/2014/main" id="{7645F9A2-CA54-4AC8-AE59-41BA0E06C66B}"/>
              </a:ext>
            </a:extLst>
          </p:cNvPr>
          <p:cNvSpPr txBox="1">
            <a:spLocks/>
          </p:cNvSpPr>
          <p:nvPr userDrawn="1"/>
        </p:nvSpPr>
        <p:spPr>
          <a:xfrm>
            <a:off x="11230784" y="635732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800" smtClean="0">
                <a:latin typeface="Arial" panose="020B0604020202020204" pitchFamily="34" charset="0"/>
                <a:cs typeface="Arial" panose="020B0604020202020204" pitchFamily="34" charset="0"/>
              </a:rPr>
              <a:pPr/>
              <a:t>8/21/2025</a:t>
            </a:fld>
            <a:endParaRPr lang="en-US" sz="8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C82368F-DFF2-A94E-2EC9-FC83DE69D116}"/>
              </a:ext>
            </a:extLst>
          </p:cNvPr>
          <p:cNvSpPr txBox="1"/>
          <p:nvPr userDrawn="1"/>
        </p:nvSpPr>
        <p:spPr>
          <a:xfrm>
            <a:off x="10603920" y="6436910"/>
            <a:ext cx="729687" cy="215444"/>
          </a:xfrm>
          <a:prstGeom prst="rect">
            <a:avLst/>
          </a:prstGeom>
          <a:noFill/>
        </p:spPr>
        <p:txBody>
          <a:bodyPr wrap="none" rtlCol="0">
            <a:spAutoFit/>
          </a:bodyPr>
          <a:lstStyle/>
          <a:p>
            <a:r>
              <a:rPr lang="en-US" sz="800" i="1" dirty="0">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9" name="Picture 8">
            <a:extLst>
              <a:ext uri="{FF2B5EF4-FFF2-40B4-BE49-F238E27FC236}">
                <a16:creationId xmlns:a16="http://schemas.microsoft.com/office/drawing/2014/main" id="{32D98232-9FFD-D8DC-0666-D269C887C53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1559"/>
          <a:stretch/>
        </p:blipFill>
        <p:spPr>
          <a:xfrm>
            <a:off x="10355450" y="6170645"/>
            <a:ext cx="1550412" cy="265420"/>
          </a:xfrm>
          <a:prstGeom prst="rect">
            <a:avLst/>
          </a:prstGeom>
        </p:spPr>
      </p:pic>
      <p:sp>
        <p:nvSpPr>
          <p:cNvPr id="10" name="Text Placeholder 14">
            <a:extLst>
              <a:ext uri="{FF2B5EF4-FFF2-40B4-BE49-F238E27FC236}">
                <a16:creationId xmlns:a16="http://schemas.microsoft.com/office/drawing/2014/main" id="{9CC434B1-AB76-73DA-DCB4-803215BE4A63}"/>
              </a:ext>
            </a:extLst>
          </p:cNvPr>
          <p:cNvSpPr>
            <a:spLocks noGrp="1"/>
          </p:cNvSpPr>
          <p:nvPr>
            <p:ph type="body" sz="quarter" idx="11"/>
          </p:nvPr>
        </p:nvSpPr>
        <p:spPr>
          <a:xfrm>
            <a:off x="1047128" y="1032519"/>
            <a:ext cx="10068971" cy="3339320"/>
          </a:xfrm>
          <a:prstGeom prst="rect">
            <a:avLst/>
          </a:prstGeom>
        </p:spPr>
        <p:txBody>
          <a:bodyPr/>
          <a:lstStyle>
            <a:lvl1pPr marL="169863" indent="-169863">
              <a:spcBef>
                <a:spcPts val="1200"/>
              </a:spcBef>
              <a:defRPr sz="1600">
                <a:latin typeface="Arial" panose="020B0604020202020204" pitchFamily="34" charset="0"/>
                <a:cs typeface="Arial" panose="020B0604020202020204" pitchFamily="34" charset="0"/>
              </a:defRPr>
            </a:lvl1pPr>
            <a:lvl2pPr marL="169863" indent="-169863">
              <a:defRPr sz="1400">
                <a:latin typeface="Arial" panose="020B0604020202020204" pitchFamily="34" charset="0"/>
                <a:cs typeface="Arial" panose="020B0604020202020204" pitchFamily="34" charset="0"/>
              </a:defRPr>
            </a:lvl2pPr>
            <a:lvl3pPr marL="457200" indent="-169863">
              <a:buFont typeface="Arial" panose="020B0604020202020204" pitchFamily="34" charset="0"/>
              <a:buChar char="‒"/>
              <a:defRPr sz="1400">
                <a:latin typeface="Arial" panose="020B0604020202020204" pitchFamily="34" charset="0"/>
                <a:cs typeface="Arial" panose="020B0604020202020204" pitchFamily="34" charset="0"/>
              </a:defRPr>
            </a:lvl3pPr>
            <a:lvl4pPr marL="687388" indent="-115888">
              <a:defRPr sz="12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2"/>
            <a:r>
              <a:rPr lang="en-US" dirty="0"/>
              <a:t>Click to edit</a:t>
            </a:r>
          </a:p>
          <a:p>
            <a:pPr lvl="3"/>
            <a:r>
              <a:rPr lang="en-US" dirty="0"/>
              <a:t>Click to edit</a:t>
            </a:r>
          </a:p>
          <a:p>
            <a:pPr lvl="0"/>
            <a:endParaRPr lang="en-US" dirty="0"/>
          </a:p>
        </p:txBody>
      </p:sp>
    </p:spTree>
    <p:extLst>
      <p:ext uri="{BB962C8B-B14F-4D97-AF65-F5344CB8AC3E}">
        <p14:creationId xmlns:p14="http://schemas.microsoft.com/office/powerpoint/2010/main" val="4112422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V_Fracture Content">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A2EA7F0-EB78-ECA4-13AE-3DF178E86E8A}"/>
              </a:ext>
            </a:extLst>
          </p:cNvPr>
          <p:cNvCxnSpPr>
            <a:cxnSpLocks/>
          </p:cNvCxnSpPr>
          <p:nvPr userDrawn="1"/>
        </p:nvCxnSpPr>
        <p:spPr>
          <a:xfrm>
            <a:off x="-150126" y="660759"/>
            <a:ext cx="1088071" cy="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1A26C4BE-6C90-4ABF-CD25-6A685CD77F38}"/>
              </a:ext>
            </a:extLst>
          </p:cNvPr>
          <p:cNvSpPr>
            <a:spLocks noGrp="1"/>
          </p:cNvSpPr>
          <p:nvPr>
            <p:ph type="body" sz="quarter" idx="10" hasCustomPrompt="1"/>
          </p:nvPr>
        </p:nvSpPr>
        <p:spPr>
          <a:xfrm>
            <a:off x="1008741" y="356340"/>
            <a:ext cx="10107359" cy="716223"/>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stStyle>
          <a:p>
            <a:pPr lvl="0"/>
            <a:r>
              <a:rPr lang="en-US"/>
              <a:t>Place holder text</a:t>
            </a:r>
          </a:p>
        </p:txBody>
      </p:sp>
      <p:sp>
        <p:nvSpPr>
          <p:cNvPr id="17" name="Rectangle 16">
            <a:extLst>
              <a:ext uri="{FF2B5EF4-FFF2-40B4-BE49-F238E27FC236}">
                <a16:creationId xmlns:a16="http://schemas.microsoft.com/office/drawing/2014/main" id="{C7423150-1B64-E25A-369C-937BE11A166B}"/>
              </a:ext>
            </a:extLst>
          </p:cNvPr>
          <p:cNvSpPr/>
          <p:nvPr userDrawn="1"/>
        </p:nvSpPr>
        <p:spPr>
          <a:xfrm>
            <a:off x="577952" y="305034"/>
            <a:ext cx="369373" cy="369373"/>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1">
            <a:extLst>
              <a:ext uri="{FF2B5EF4-FFF2-40B4-BE49-F238E27FC236}">
                <a16:creationId xmlns:a16="http://schemas.microsoft.com/office/drawing/2014/main" id="{CA08A0B4-83DB-D0FF-A865-32C8CD7FCD96}"/>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
        <p:nvSpPr>
          <p:cNvPr id="10" name="Date Placeholder 5">
            <a:extLst>
              <a:ext uri="{FF2B5EF4-FFF2-40B4-BE49-F238E27FC236}">
                <a16:creationId xmlns:a16="http://schemas.microsoft.com/office/drawing/2014/main" id="{CB5D1B89-254B-8BD8-A5EB-7B2B7DE362F7}"/>
              </a:ext>
            </a:extLst>
          </p:cNvPr>
          <p:cNvSpPr txBox="1">
            <a:spLocks/>
          </p:cNvSpPr>
          <p:nvPr userDrawn="1"/>
        </p:nvSpPr>
        <p:spPr>
          <a:xfrm>
            <a:off x="11230784" y="635732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800" smtClean="0">
                <a:latin typeface="Arial" panose="020B0604020202020204" pitchFamily="34" charset="0"/>
                <a:cs typeface="Arial" panose="020B0604020202020204" pitchFamily="34" charset="0"/>
              </a:rPr>
              <a:pPr/>
              <a:t>8/21/2025</a:t>
            </a:fld>
            <a:endParaRPr lang="en-US" sz="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22DD205-4DFF-C8FE-B50C-54442460B0EC}"/>
              </a:ext>
            </a:extLst>
          </p:cNvPr>
          <p:cNvSpPr txBox="1"/>
          <p:nvPr userDrawn="1"/>
        </p:nvSpPr>
        <p:spPr>
          <a:xfrm>
            <a:off x="10603920" y="6436910"/>
            <a:ext cx="729687" cy="215444"/>
          </a:xfrm>
          <a:prstGeom prst="rect">
            <a:avLst/>
          </a:prstGeom>
          <a:noFill/>
        </p:spPr>
        <p:txBody>
          <a:bodyPr wrap="none" rtlCol="0">
            <a:spAutoFit/>
          </a:bodyPr>
          <a:lstStyle/>
          <a:p>
            <a:r>
              <a:rPr lang="en-US" sz="800" i="1" dirty="0">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13" name="Picture 12">
            <a:extLst>
              <a:ext uri="{FF2B5EF4-FFF2-40B4-BE49-F238E27FC236}">
                <a16:creationId xmlns:a16="http://schemas.microsoft.com/office/drawing/2014/main" id="{ADD8878D-877E-0106-1558-54627290BB2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1559"/>
          <a:stretch/>
        </p:blipFill>
        <p:spPr>
          <a:xfrm>
            <a:off x="10355450" y="6170645"/>
            <a:ext cx="1550412" cy="265420"/>
          </a:xfrm>
          <a:prstGeom prst="rect">
            <a:avLst/>
          </a:prstGeom>
        </p:spPr>
      </p:pic>
      <p:sp>
        <p:nvSpPr>
          <p:cNvPr id="14" name="Text Placeholder 14">
            <a:extLst>
              <a:ext uri="{FF2B5EF4-FFF2-40B4-BE49-F238E27FC236}">
                <a16:creationId xmlns:a16="http://schemas.microsoft.com/office/drawing/2014/main" id="{B7C368BB-A2AB-58F9-BCBA-3F2EC3B94E8D}"/>
              </a:ext>
            </a:extLst>
          </p:cNvPr>
          <p:cNvSpPr>
            <a:spLocks noGrp="1"/>
          </p:cNvSpPr>
          <p:nvPr>
            <p:ph type="body" sz="quarter" idx="11"/>
          </p:nvPr>
        </p:nvSpPr>
        <p:spPr>
          <a:xfrm>
            <a:off x="1047128" y="1032519"/>
            <a:ext cx="10068971" cy="3339320"/>
          </a:xfrm>
          <a:prstGeom prst="rect">
            <a:avLst/>
          </a:prstGeom>
        </p:spPr>
        <p:txBody>
          <a:bodyPr/>
          <a:lstStyle>
            <a:lvl1pPr marL="169863" indent="-169863">
              <a:spcBef>
                <a:spcPts val="1200"/>
              </a:spcBef>
              <a:defRPr sz="1600">
                <a:latin typeface="Arial" panose="020B0604020202020204" pitchFamily="34" charset="0"/>
                <a:cs typeface="Arial" panose="020B0604020202020204" pitchFamily="34" charset="0"/>
              </a:defRPr>
            </a:lvl1pPr>
            <a:lvl2pPr marL="169863" indent="-169863">
              <a:defRPr sz="1400">
                <a:latin typeface="Arial" panose="020B0604020202020204" pitchFamily="34" charset="0"/>
                <a:cs typeface="Arial" panose="020B0604020202020204" pitchFamily="34" charset="0"/>
              </a:defRPr>
            </a:lvl2pPr>
            <a:lvl3pPr marL="457200" indent="-169863">
              <a:buFont typeface="Arial" panose="020B0604020202020204" pitchFamily="34" charset="0"/>
              <a:buChar char="‒"/>
              <a:defRPr sz="1400">
                <a:latin typeface="Arial" panose="020B0604020202020204" pitchFamily="34" charset="0"/>
                <a:cs typeface="Arial" panose="020B0604020202020204" pitchFamily="34" charset="0"/>
              </a:defRPr>
            </a:lvl3pPr>
            <a:lvl4pPr marL="687388" indent="-115888">
              <a:defRPr sz="12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2"/>
            <a:r>
              <a:rPr lang="en-US" dirty="0"/>
              <a:t>Click to edit</a:t>
            </a:r>
          </a:p>
          <a:p>
            <a:pPr lvl="3"/>
            <a:r>
              <a:rPr lang="en-US" dirty="0"/>
              <a:t>Click to edit</a:t>
            </a:r>
          </a:p>
          <a:p>
            <a:pPr lvl="0"/>
            <a:endParaRPr lang="en-US" dirty="0"/>
          </a:p>
        </p:txBody>
      </p:sp>
    </p:spTree>
    <p:extLst>
      <p:ext uri="{BB962C8B-B14F-4D97-AF65-F5344CB8AC3E}">
        <p14:creationId xmlns:p14="http://schemas.microsoft.com/office/powerpoint/2010/main" val="296516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V_ USX Tit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0B2ED65-60A4-D2F2-FC01-5E46DF68FCDD}"/>
              </a:ext>
            </a:extLst>
          </p:cNvPr>
          <p:cNvSpPr/>
          <p:nvPr userDrawn="1"/>
        </p:nvSpPr>
        <p:spPr>
          <a:xfrm>
            <a:off x="736979" y="2367003"/>
            <a:ext cx="920838" cy="920837"/>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8CFF6CB-1120-EB00-5CE5-96B263D8406F}"/>
              </a:ext>
            </a:extLst>
          </p:cNvPr>
          <p:cNvPicPr>
            <a:picLocks noChangeAspect="1"/>
          </p:cNvPicPr>
          <p:nvPr userDrawn="1"/>
        </p:nvPicPr>
        <p:blipFill rotWithShape="1">
          <a:blip r:embed="rId2">
            <a:alphaModFix amt="10000"/>
            <a:extLst>
              <a:ext uri="{96DAC541-7B7A-43D3-8B79-37D633B846F1}">
                <asvg:svgBlip xmlns:asvg="http://schemas.microsoft.com/office/drawing/2016/SVG/main" r:embed="rId3"/>
              </a:ext>
            </a:extLst>
          </a:blip>
          <a:srcRect b="51386"/>
          <a:stretch/>
        </p:blipFill>
        <p:spPr>
          <a:xfrm flipV="1">
            <a:off x="-1262018" y="3288102"/>
            <a:ext cx="4557843" cy="3159171"/>
          </a:xfrm>
          <a:prstGeom prst="rect">
            <a:avLst/>
          </a:prstGeom>
        </p:spPr>
      </p:pic>
      <p:sp>
        <p:nvSpPr>
          <p:cNvPr id="2" name="Date Placeholder 5">
            <a:extLst>
              <a:ext uri="{FF2B5EF4-FFF2-40B4-BE49-F238E27FC236}">
                <a16:creationId xmlns:a16="http://schemas.microsoft.com/office/drawing/2014/main" id="{DC977046-4D4B-CDCD-87B5-C31D80D41C17}"/>
              </a:ext>
            </a:extLst>
          </p:cNvPr>
          <p:cNvSpPr txBox="1">
            <a:spLocks/>
          </p:cNvSpPr>
          <p:nvPr userDrawn="1"/>
        </p:nvSpPr>
        <p:spPr>
          <a:xfrm>
            <a:off x="11230784" y="636976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900" smtClean="0">
                <a:latin typeface="Arial" panose="020B0604020202020204" pitchFamily="34" charset="0"/>
                <a:cs typeface="Arial" panose="020B0604020202020204" pitchFamily="34" charset="0"/>
              </a:rPr>
              <a:pPr/>
              <a:t>8/21/2025</a:t>
            </a:fld>
            <a:endParaRPr lang="en-US" sz="9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85F429B-3F56-4C40-0013-EE7E0907E393}"/>
              </a:ext>
            </a:extLst>
          </p:cNvPr>
          <p:cNvSpPr txBox="1"/>
          <p:nvPr userDrawn="1"/>
        </p:nvSpPr>
        <p:spPr>
          <a:xfrm>
            <a:off x="10454639" y="6436910"/>
            <a:ext cx="793807" cy="230832"/>
          </a:xfrm>
          <a:prstGeom prst="rect">
            <a:avLst/>
          </a:prstGeom>
          <a:noFill/>
        </p:spPr>
        <p:txBody>
          <a:bodyPr wrap="none" rtlCol="0">
            <a:spAutoFit/>
          </a:bodyPr>
          <a:lstStyle/>
          <a:p>
            <a:r>
              <a:rPr lang="en-US" sz="900" i="1">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4" name="Picture 3">
            <a:extLst>
              <a:ext uri="{FF2B5EF4-FFF2-40B4-BE49-F238E27FC236}">
                <a16:creationId xmlns:a16="http://schemas.microsoft.com/office/drawing/2014/main" id="{1AB2F696-CE76-7F82-F72C-4B5223FBDBA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b="21559"/>
          <a:stretch/>
        </p:blipFill>
        <p:spPr>
          <a:xfrm>
            <a:off x="9569665" y="6062717"/>
            <a:ext cx="2277885" cy="389958"/>
          </a:xfrm>
          <a:prstGeom prst="rect">
            <a:avLst/>
          </a:prstGeom>
        </p:spPr>
      </p:pic>
      <p:cxnSp>
        <p:nvCxnSpPr>
          <p:cNvPr id="8" name="Straight Connector 7">
            <a:extLst>
              <a:ext uri="{FF2B5EF4-FFF2-40B4-BE49-F238E27FC236}">
                <a16:creationId xmlns:a16="http://schemas.microsoft.com/office/drawing/2014/main" id="{6BFA6FF3-1638-59E9-3D99-608B3D2B38A7}"/>
              </a:ext>
            </a:extLst>
          </p:cNvPr>
          <p:cNvCxnSpPr>
            <a:cxnSpLocks/>
          </p:cNvCxnSpPr>
          <p:nvPr userDrawn="1"/>
        </p:nvCxnSpPr>
        <p:spPr>
          <a:xfrm>
            <a:off x="1658203" y="3275461"/>
            <a:ext cx="1061795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91171F5-4894-FAA9-717F-B69F5BB153F4}"/>
              </a:ext>
            </a:extLst>
          </p:cNvPr>
          <p:cNvSpPr>
            <a:spLocks noGrp="1"/>
          </p:cNvSpPr>
          <p:nvPr>
            <p:ph type="body" sz="quarter" idx="10"/>
          </p:nvPr>
        </p:nvSpPr>
        <p:spPr>
          <a:xfrm>
            <a:off x="1838223" y="2283368"/>
            <a:ext cx="9864732" cy="591508"/>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11" name="Text Placeholder 9">
            <a:extLst>
              <a:ext uri="{FF2B5EF4-FFF2-40B4-BE49-F238E27FC236}">
                <a16:creationId xmlns:a16="http://schemas.microsoft.com/office/drawing/2014/main" id="{11568261-E499-8592-C4E1-A685B4939CB5}"/>
              </a:ext>
            </a:extLst>
          </p:cNvPr>
          <p:cNvSpPr>
            <a:spLocks noGrp="1"/>
          </p:cNvSpPr>
          <p:nvPr>
            <p:ph type="body" sz="quarter" idx="11"/>
          </p:nvPr>
        </p:nvSpPr>
        <p:spPr>
          <a:xfrm>
            <a:off x="1838609" y="2811725"/>
            <a:ext cx="9864346" cy="635214"/>
          </a:xfrm>
          <a:prstGeom prst="rect">
            <a:avLst/>
          </a:prstGeom>
        </p:spPr>
        <p:txBody>
          <a:bodyPr/>
          <a:lstStyle>
            <a:lvl1pPr marL="0" indent="0">
              <a:buNone/>
              <a:defRPr sz="2400" b="0" i="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5" name="Slide Number Placeholder 1">
            <a:extLst>
              <a:ext uri="{FF2B5EF4-FFF2-40B4-BE49-F238E27FC236}">
                <a16:creationId xmlns:a16="http://schemas.microsoft.com/office/drawing/2014/main" id="{89B67E8F-2B02-BB63-FD20-A5DB3F17C1DF}"/>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Tree>
    <p:extLst>
      <p:ext uri="{BB962C8B-B14F-4D97-AF65-F5344CB8AC3E}">
        <p14:creationId xmlns:p14="http://schemas.microsoft.com/office/powerpoint/2010/main" val="215380897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VS_BGS Tit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0B2ED65-60A4-D2F2-FC01-5E46DF68FCDD}"/>
              </a:ext>
            </a:extLst>
          </p:cNvPr>
          <p:cNvSpPr/>
          <p:nvPr userDrawn="1"/>
        </p:nvSpPr>
        <p:spPr>
          <a:xfrm>
            <a:off x="736979" y="2367003"/>
            <a:ext cx="920838" cy="920837"/>
          </a:xfrm>
          <a:prstGeom prst="rect">
            <a:avLst/>
          </a:prstGeom>
          <a:solidFill>
            <a:srgbClr val="4B76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8CFF6CB-1120-EB00-5CE5-96B263D8406F}"/>
              </a:ext>
            </a:extLst>
          </p:cNvPr>
          <p:cNvPicPr>
            <a:picLocks noChangeAspect="1"/>
          </p:cNvPicPr>
          <p:nvPr userDrawn="1"/>
        </p:nvPicPr>
        <p:blipFill rotWithShape="1">
          <a:blip r:embed="rId2">
            <a:alphaModFix amt="10000"/>
            <a:extLst>
              <a:ext uri="{96DAC541-7B7A-43D3-8B79-37D633B846F1}">
                <asvg:svgBlip xmlns:asvg="http://schemas.microsoft.com/office/drawing/2016/SVG/main" r:embed="rId3"/>
              </a:ext>
            </a:extLst>
          </a:blip>
          <a:srcRect b="51386"/>
          <a:stretch/>
        </p:blipFill>
        <p:spPr>
          <a:xfrm flipV="1">
            <a:off x="-1262018" y="3288102"/>
            <a:ext cx="4557843" cy="3159171"/>
          </a:xfrm>
          <a:prstGeom prst="rect">
            <a:avLst/>
          </a:prstGeom>
        </p:spPr>
      </p:pic>
      <p:sp>
        <p:nvSpPr>
          <p:cNvPr id="2" name="Date Placeholder 5">
            <a:extLst>
              <a:ext uri="{FF2B5EF4-FFF2-40B4-BE49-F238E27FC236}">
                <a16:creationId xmlns:a16="http://schemas.microsoft.com/office/drawing/2014/main" id="{DC977046-4D4B-CDCD-87B5-C31D80D41C17}"/>
              </a:ext>
            </a:extLst>
          </p:cNvPr>
          <p:cNvSpPr txBox="1">
            <a:spLocks/>
          </p:cNvSpPr>
          <p:nvPr userDrawn="1"/>
        </p:nvSpPr>
        <p:spPr>
          <a:xfrm>
            <a:off x="11230784" y="636976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900" smtClean="0">
                <a:latin typeface="Arial" panose="020B0604020202020204" pitchFamily="34" charset="0"/>
                <a:cs typeface="Arial" panose="020B0604020202020204" pitchFamily="34" charset="0"/>
              </a:rPr>
              <a:pPr/>
              <a:t>8/21/2025</a:t>
            </a:fld>
            <a:endParaRPr lang="en-US" sz="9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85F429B-3F56-4C40-0013-EE7E0907E393}"/>
              </a:ext>
            </a:extLst>
          </p:cNvPr>
          <p:cNvSpPr txBox="1"/>
          <p:nvPr userDrawn="1"/>
        </p:nvSpPr>
        <p:spPr>
          <a:xfrm>
            <a:off x="10454639" y="6436910"/>
            <a:ext cx="793807" cy="230832"/>
          </a:xfrm>
          <a:prstGeom prst="rect">
            <a:avLst/>
          </a:prstGeom>
          <a:noFill/>
        </p:spPr>
        <p:txBody>
          <a:bodyPr wrap="none" rtlCol="0">
            <a:spAutoFit/>
          </a:bodyPr>
          <a:lstStyle/>
          <a:p>
            <a:r>
              <a:rPr lang="en-US" sz="900" i="1">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4" name="Picture 3">
            <a:extLst>
              <a:ext uri="{FF2B5EF4-FFF2-40B4-BE49-F238E27FC236}">
                <a16:creationId xmlns:a16="http://schemas.microsoft.com/office/drawing/2014/main" id="{1AB2F696-CE76-7F82-F72C-4B5223FBDBA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b="21559"/>
          <a:stretch/>
        </p:blipFill>
        <p:spPr>
          <a:xfrm>
            <a:off x="9569665" y="6062717"/>
            <a:ext cx="2277885" cy="389958"/>
          </a:xfrm>
          <a:prstGeom prst="rect">
            <a:avLst/>
          </a:prstGeom>
        </p:spPr>
      </p:pic>
      <p:cxnSp>
        <p:nvCxnSpPr>
          <p:cNvPr id="8" name="Straight Connector 7">
            <a:extLst>
              <a:ext uri="{FF2B5EF4-FFF2-40B4-BE49-F238E27FC236}">
                <a16:creationId xmlns:a16="http://schemas.microsoft.com/office/drawing/2014/main" id="{6BFA6FF3-1638-59E9-3D99-608B3D2B38A7}"/>
              </a:ext>
            </a:extLst>
          </p:cNvPr>
          <p:cNvCxnSpPr>
            <a:cxnSpLocks/>
          </p:cNvCxnSpPr>
          <p:nvPr userDrawn="1"/>
        </p:nvCxnSpPr>
        <p:spPr>
          <a:xfrm>
            <a:off x="1658203" y="3275461"/>
            <a:ext cx="1061795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91171F5-4894-FAA9-717F-B69F5BB153F4}"/>
              </a:ext>
            </a:extLst>
          </p:cNvPr>
          <p:cNvSpPr>
            <a:spLocks noGrp="1"/>
          </p:cNvSpPr>
          <p:nvPr>
            <p:ph type="body" sz="quarter" idx="10"/>
          </p:nvPr>
        </p:nvSpPr>
        <p:spPr>
          <a:xfrm>
            <a:off x="1838223" y="2283368"/>
            <a:ext cx="9864732" cy="591508"/>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11" name="Text Placeholder 9">
            <a:extLst>
              <a:ext uri="{FF2B5EF4-FFF2-40B4-BE49-F238E27FC236}">
                <a16:creationId xmlns:a16="http://schemas.microsoft.com/office/drawing/2014/main" id="{11568261-E499-8592-C4E1-A685B4939CB5}"/>
              </a:ext>
            </a:extLst>
          </p:cNvPr>
          <p:cNvSpPr>
            <a:spLocks noGrp="1"/>
          </p:cNvSpPr>
          <p:nvPr>
            <p:ph type="body" sz="quarter" idx="11"/>
          </p:nvPr>
        </p:nvSpPr>
        <p:spPr>
          <a:xfrm>
            <a:off x="1838609" y="2811725"/>
            <a:ext cx="9864346" cy="635214"/>
          </a:xfrm>
          <a:prstGeom prst="rect">
            <a:avLst/>
          </a:prstGeom>
        </p:spPr>
        <p:txBody>
          <a:bodyPr/>
          <a:lstStyle>
            <a:lvl1pPr marL="0" indent="0">
              <a:buNone/>
              <a:defRPr sz="2400" b="0" i="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5" name="Slide Number Placeholder 1">
            <a:extLst>
              <a:ext uri="{FF2B5EF4-FFF2-40B4-BE49-F238E27FC236}">
                <a16:creationId xmlns:a16="http://schemas.microsoft.com/office/drawing/2014/main" id="{1A6D0C61-F41D-1C11-E2F5-39CFA9FD1DF9}"/>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Tree>
    <p:extLst>
      <p:ext uri="{BB962C8B-B14F-4D97-AF65-F5344CB8AC3E}">
        <p14:creationId xmlns:p14="http://schemas.microsoft.com/office/powerpoint/2010/main" val="3055323120"/>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V_KOA tit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0B2ED65-60A4-D2F2-FC01-5E46DF68FCDD}"/>
              </a:ext>
            </a:extLst>
          </p:cNvPr>
          <p:cNvSpPr/>
          <p:nvPr userDrawn="1"/>
        </p:nvSpPr>
        <p:spPr>
          <a:xfrm>
            <a:off x="736979" y="2367003"/>
            <a:ext cx="920838" cy="920837"/>
          </a:xfrm>
          <a:prstGeom prst="rect">
            <a:avLst/>
          </a:prstGeom>
          <a:solidFill>
            <a:srgbClr val="00AE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8CFF6CB-1120-EB00-5CE5-96B263D8406F}"/>
              </a:ext>
            </a:extLst>
          </p:cNvPr>
          <p:cNvPicPr>
            <a:picLocks noChangeAspect="1"/>
          </p:cNvPicPr>
          <p:nvPr userDrawn="1"/>
        </p:nvPicPr>
        <p:blipFill rotWithShape="1">
          <a:blip r:embed="rId2">
            <a:alphaModFix amt="10000"/>
            <a:extLst>
              <a:ext uri="{96DAC541-7B7A-43D3-8B79-37D633B846F1}">
                <asvg:svgBlip xmlns:asvg="http://schemas.microsoft.com/office/drawing/2016/SVG/main" r:embed="rId3"/>
              </a:ext>
            </a:extLst>
          </a:blip>
          <a:srcRect b="51386"/>
          <a:stretch/>
        </p:blipFill>
        <p:spPr>
          <a:xfrm flipV="1">
            <a:off x="-1262018" y="3288102"/>
            <a:ext cx="4557843" cy="3159171"/>
          </a:xfrm>
          <a:prstGeom prst="rect">
            <a:avLst/>
          </a:prstGeom>
        </p:spPr>
      </p:pic>
      <p:sp>
        <p:nvSpPr>
          <p:cNvPr id="2" name="Date Placeholder 5">
            <a:extLst>
              <a:ext uri="{FF2B5EF4-FFF2-40B4-BE49-F238E27FC236}">
                <a16:creationId xmlns:a16="http://schemas.microsoft.com/office/drawing/2014/main" id="{DC977046-4D4B-CDCD-87B5-C31D80D41C17}"/>
              </a:ext>
            </a:extLst>
          </p:cNvPr>
          <p:cNvSpPr txBox="1">
            <a:spLocks/>
          </p:cNvSpPr>
          <p:nvPr userDrawn="1"/>
        </p:nvSpPr>
        <p:spPr>
          <a:xfrm>
            <a:off x="11230784" y="636976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900" smtClean="0">
                <a:latin typeface="Arial" panose="020B0604020202020204" pitchFamily="34" charset="0"/>
                <a:cs typeface="Arial" panose="020B0604020202020204" pitchFamily="34" charset="0"/>
              </a:rPr>
              <a:pPr/>
              <a:t>8/21/2025</a:t>
            </a:fld>
            <a:endParaRPr lang="en-US" sz="9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85F429B-3F56-4C40-0013-EE7E0907E393}"/>
              </a:ext>
            </a:extLst>
          </p:cNvPr>
          <p:cNvSpPr txBox="1"/>
          <p:nvPr userDrawn="1"/>
        </p:nvSpPr>
        <p:spPr>
          <a:xfrm>
            <a:off x="10454639" y="6436910"/>
            <a:ext cx="793807" cy="230832"/>
          </a:xfrm>
          <a:prstGeom prst="rect">
            <a:avLst/>
          </a:prstGeom>
          <a:noFill/>
        </p:spPr>
        <p:txBody>
          <a:bodyPr wrap="none" rtlCol="0">
            <a:spAutoFit/>
          </a:bodyPr>
          <a:lstStyle/>
          <a:p>
            <a:r>
              <a:rPr lang="en-US" sz="900" i="1">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4" name="Picture 3">
            <a:extLst>
              <a:ext uri="{FF2B5EF4-FFF2-40B4-BE49-F238E27FC236}">
                <a16:creationId xmlns:a16="http://schemas.microsoft.com/office/drawing/2014/main" id="{1AB2F696-CE76-7F82-F72C-4B5223FBDBA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b="21559"/>
          <a:stretch/>
        </p:blipFill>
        <p:spPr>
          <a:xfrm>
            <a:off x="9569665" y="6062717"/>
            <a:ext cx="2277885" cy="389958"/>
          </a:xfrm>
          <a:prstGeom prst="rect">
            <a:avLst/>
          </a:prstGeom>
        </p:spPr>
      </p:pic>
      <p:cxnSp>
        <p:nvCxnSpPr>
          <p:cNvPr id="8" name="Straight Connector 7">
            <a:extLst>
              <a:ext uri="{FF2B5EF4-FFF2-40B4-BE49-F238E27FC236}">
                <a16:creationId xmlns:a16="http://schemas.microsoft.com/office/drawing/2014/main" id="{6BFA6FF3-1638-59E9-3D99-608B3D2B38A7}"/>
              </a:ext>
            </a:extLst>
          </p:cNvPr>
          <p:cNvCxnSpPr>
            <a:cxnSpLocks/>
          </p:cNvCxnSpPr>
          <p:nvPr userDrawn="1"/>
        </p:nvCxnSpPr>
        <p:spPr>
          <a:xfrm>
            <a:off x="1658203" y="3275461"/>
            <a:ext cx="1061795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91171F5-4894-FAA9-717F-B69F5BB153F4}"/>
              </a:ext>
            </a:extLst>
          </p:cNvPr>
          <p:cNvSpPr>
            <a:spLocks noGrp="1"/>
          </p:cNvSpPr>
          <p:nvPr>
            <p:ph type="body" sz="quarter" idx="10"/>
          </p:nvPr>
        </p:nvSpPr>
        <p:spPr>
          <a:xfrm>
            <a:off x="1838223" y="2283368"/>
            <a:ext cx="9864732" cy="591508"/>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11" name="Text Placeholder 9">
            <a:extLst>
              <a:ext uri="{FF2B5EF4-FFF2-40B4-BE49-F238E27FC236}">
                <a16:creationId xmlns:a16="http://schemas.microsoft.com/office/drawing/2014/main" id="{11568261-E499-8592-C4E1-A685B4939CB5}"/>
              </a:ext>
            </a:extLst>
          </p:cNvPr>
          <p:cNvSpPr>
            <a:spLocks noGrp="1"/>
          </p:cNvSpPr>
          <p:nvPr>
            <p:ph type="body" sz="quarter" idx="11"/>
          </p:nvPr>
        </p:nvSpPr>
        <p:spPr>
          <a:xfrm>
            <a:off x="1838609" y="2811725"/>
            <a:ext cx="9864346" cy="635214"/>
          </a:xfrm>
          <a:prstGeom prst="rect">
            <a:avLst/>
          </a:prstGeom>
        </p:spPr>
        <p:txBody>
          <a:bodyPr/>
          <a:lstStyle>
            <a:lvl1pPr marL="0" indent="0">
              <a:buNone/>
              <a:defRPr sz="2400" b="0" i="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5" name="Slide Number Placeholder 1">
            <a:extLst>
              <a:ext uri="{FF2B5EF4-FFF2-40B4-BE49-F238E27FC236}">
                <a16:creationId xmlns:a16="http://schemas.microsoft.com/office/drawing/2014/main" id="{D59C72F3-AC36-3B56-0993-13FE4722304B}"/>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Tree>
    <p:extLst>
      <p:ext uri="{BB962C8B-B14F-4D97-AF65-F5344CB8AC3E}">
        <p14:creationId xmlns:p14="http://schemas.microsoft.com/office/powerpoint/2010/main" val="38181889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V_PNS tit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0B2ED65-60A4-D2F2-FC01-5E46DF68FCDD}"/>
              </a:ext>
            </a:extLst>
          </p:cNvPr>
          <p:cNvSpPr/>
          <p:nvPr userDrawn="1"/>
        </p:nvSpPr>
        <p:spPr>
          <a:xfrm>
            <a:off x="736979" y="2367003"/>
            <a:ext cx="920838" cy="920837"/>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8CFF6CB-1120-EB00-5CE5-96B263D8406F}"/>
              </a:ext>
            </a:extLst>
          </p:cNvPr>
          <p:cNvPicPr>
            <a:picLocks noChangeAspect="1"/>
          </p:cNvPicPr>
          <p:nvPr userDrawn="1"/>
        </p:nvPicPr>
        <p:blipFill rotWithShape="1">
          <a:blip r:embed="rId2">
            <a:alphaModFix amt="10000"/>
            <a:extLst>
              <a:ext uri="{96DAC541-7B7A-43D3-8B79-37D633B846F1}">
                <asvg:svgBlip xmlns:asvg="http://schemas.microsoft.com/office/drawing/2016/SVG/main" r:embed="rId3"/>
              </a:ext>
            </a:extLst>
          </a:blip>
          <a:srcRect b="51386"/>
          <a:stretch/>
        </p:blipFill>
        <p:spPr>
          <a:xfrm flipV="1">
            <a:off x="-1262018" y="3288102"/>
            <a:ext cx="4557843" cy="3159171"/>
          </a:xfrm>
          <a:prstGeom prst="rect">
            <a:avLst/>
          </a:prstGeom>
        </p:spPr>
      </p:pic>
      <p:sp>
        <p:nvSpPr>
          <p:cNvPr id="2" name="Date Placeholder 5">
            <a:extLst>
              <a:ext uri="{FF2B5EF4-FFF2-40B4-BE49-F238E27FC236}">
                <a16:creationId xmlns:a16="http://schemas.microsoft.com/office/drawing/2014/main" id="{DC977046-4D4B-CDCD-87B5-C31D80D41C17}"/>
              </a:ext>
            </a:extLst>
          </p:cNvPr>
          <p:cNvSpPr txBox="1">
            <a:spLocks/>
          </p:cNvSpPr>
          <p:nvPr userDrawn="1"/>
        </p:nvSpPr>
        <p:spPr>
          <a:xfrm>
            <a:off x="11230784" y="636976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900" smtClean="0">
                <a:latin typeface="Arial" panose="020B0604020202020204" pitchFamily="34" charset="0"/>
                <a:cs typeface="Arial" panose="020B0604020202020204" pitchFamily="34" charset="0"/>
              </a:rPr>
              <a:pPr/>
              <a:t>8/21/2025</a:t>
            </a:fld>
            <a:endParaRPr lang="en-US" sz="9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85F429B-3F56-4C40-0013-EE7E0907E393}"/>
              </a:ext>
            </a:extLst>
          </p:cNvPr>
          <p:cNvSpPr txBox="1"/>
          <p:nvPr userDrawn="1"/>
        </p:nvSpPr>
        <p:spPr>
          <a:xfrm>
            <a:off x="10454639" y="6436910"/>
            <a:ext cx="793807" cy="230832"/>
          </a:xfrm>
          <a:prstGeom prst="rect">
            <a:avLst/>
          </a:prstGeom>
          <a:noFill/>
        </p:spPr>
        <p:txBody>
          <a:bodyPr wrap="none" rtlCol="0">
            <a:spAutoFit/>
          </a:bodyPr>
          <a:lstStyle/>
          <a:p>
            <a:r>
              <a:rPr lang="en-US" sz="900" i="1">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4" name="Picture 3">
            <a:extLst>
              <a:ext uri="{FF2B5EF4-FFF2-40B4-BE49-F238E27FC236}">
                <a16:creationId xmlns:a16="http://schemas.microsoft.com/office/drawing/2014/main" id="{1AB2F696-CE76-7F82-F72C-4B5223FBDBA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b="21559"/>
          <a:stretch/>
        </p:blipFill>
        <p:spPr>
          <a:xfrm>
            <a:off x="9569665" y="6062717"/>
            <a:ext cx="2277885" cy="389958"/>
          </a:xfrm>
          <a:prstGeom prst="rect">
            <a:avLst/>
          </a:prstGeom>
        </p:spPr>
      </p:pic>
      <p:cxnSp>
        <p:nvCxnSpPr>
          <p:cNvPr id="8" name="Straight Connector 7">
            <a:extLst>
              <a:ext uri="{FF2B5EF4-FFF2-40B4-BE49-F238E27FC236}">
                <a16:creationId xmlns:a16="http://schemas.microsoft.com/office/drawing/2014/main" id="{6BFA6FF3-1638-59E9-3D99-608B3D2B38A7}"/>
              </a:ext>
            </a:extLst>
          </p:cNvPr>
          <p:cNvCxnSpPr>
            <a:cxnSpLocks/>
          </p:cNvCxnSpPr>
          <p:nvPr userDrawn="1"/>
        </p:nvCxnSpPr>
        <p:spPr>
          <a:xfrm>
            <a:off x="1658203" y="3275461"/>
            <a:ext cx="10617958"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91171F5-4894-FAA9-717F-B69F5BB153F4}"/>
              </a:ext>
            </a:extLst>
          </p:cNvPr>
          <p:cNvSpPr>
            <a:spLocks noGrp="1"/>
          </p:cNvSpPr>
          <p:nvPr>
            <p:ph type="body" sz="quarter" idx="10"/>
          </p:nvPr>
        </p:nvSpPr>
        <p:spPr>
          <a:xfrm>
            <a:off x="1838223" y="2283368"/>
            <a:ext cx="9864732" cy="591508"/>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11" name="Text Placeholder 9">
            <a:extLst>
              <a:ext uri="{FF2B5EF4-FFF2-40B4-BE49-F238E27FC236}">
                <a16:creationId xmlns:a16="http://schemas.microsoft.com/office/drawing/2014/main" id="{11568261-E499-8592-C4E1-A685B4939CB5}"/>
              </a:ext>
            </a:extLst>
          </p:cNvPr>
          <p:cNvSpPr>
            <a:spLocks noGrp="1"/>
          </p:cNvSpPr>
          <p:nvPr>
            <p:ph type="body" sz="quarter" idx="11"/>
          </p:nvPr>
        </p:nvSpPr>
        <p:spPr>
          <a:xfrm>
            <a:off x="1838609" y="2811725"/>
            <a:ext cx="9864346" cy="635214"/>
          </a:xfrm>
          <a:prstGeom prst="rect">
            <a:avLst/>
          </a:prstGeom>
        </p:spPr>
        <p:txBody>
          <a:bodyPr/>
          <a:lstStyle>
            <a:lvl1pPr marL="0" indent="0">
              <a:buNone/>
              <a:defRPr sz="2400" b="0" i="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5" name="Slide Number Placeholder 1">
            <a:extLst>
              <a:ext uri="{FF2B5EF4-FFF2-40B4-BE49-F238E27FC236}">
                <a16:creationId xmlns:a16="http://schemas.microsoft.com/office/drawing/2014/main" id="{5C90900D-59A2-38CD-5683-EDAD11381125}"/>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Tree>
    <p:extLst>
      <p:ext uri="{BB962C8B-B14F-4D97-AF65-F5344CB8AC3E}">
        <p14:creationId xmlns:p14="http://schemas.microsoft.com/office/powerpoint/2010/main" val="192332944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V_Fracture Tit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0B2ED65-60A4-D2F2-FC01-5E46DF68FCDD}"/>
              </a:ext>
            </a:extLst>
          </p:cNvPr>
          <p:cNvSpPr/>
          <p:nvPr userDrawn="1"/>
        </p:nvSpPr>
        <p:spPr>
          <a:xfrm>
            <a:off x="736979" y="2367003"/>
            <a:ext cx="920838" cy="920837"/>
          </a:xfrm>
          <a:prstGeom prst="rect">
            <a:avLst/>
          </a:prstGeom>
          <a:solidFill>
            <a:srgbClr val="B959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8CFF6CB-1120-EB00-5CE5-96B263D8406F}"/>
              </a:ext>
            </a:extLst>
          </p:cNvPr>
          <p:cNvPicPr>
            <a:picLocks noChangeAspect="1"/>
          </p:cNvPicPr>
          <p:nvPr userDrawn="1"/>
        </p:nvPicPr>
        <p:blipFill rotWithShape="1">
          <a:blip r:embed="rId2">
            <a:alphaModFix amt="10000"/>
            <a:extLst>
              <a:ext uri="{96DAC541-7B7A-43D3-8B79-37D633B846F1}">
                <asvg:svgBlip xmlns:asvg="http://schemas.microsoft.com/office/drawing/2016/SVG/main" r:embed="rId3"/>
              </a:ext>
            </a:extLst>
          </a:blip>
          <a:srcRect b="51386"/>
          <a:stretch/>
        </p:blipFill>
        <p:spPr>
          <a:xfrm flipV="1">
            <a:off x="-1262018" y="3288102"/>
            <a:ext cx="4557843" cy="3159171"/>
          </a:xfrm>
          <a:prstGeom prst="rect">
            <a:avLst/>
          </a:prstGeom>
        </p:spPr>
      </p:pic>
      <p:cxnSp>
        <p:nvCxnSpPr>
          <p:cNvPr id="8" name="Straight Connector 7">
            <a:extLst>
              <a:ext uri="{FF2B5EF4-FFF2-40B4-BE49-F238E27FC236}">
                <a16:creationId xmlns:a16="http://schemas.microsoft.com/office/drawing/2014/main" id="{6BFA6FF3-1638-59E9-3D99-608B3D2B38A7}"/>
              </a:ext>
            </a:extLst>
          </p:cNvPr>
          <p:cNvCxnSpPr>
            <a:cxnSpLocks/>
          </p:cNvCxnSpPr>
          <p:nvPr userDrawn="1"/>
        </p:nvCxnSpPr>
        <p:spPr>
          <a:xfrm>
            <a:off x="1658203" y="3275461"/>
            <a:ext cx="10617958" cy="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91171F5-4894-FAA9-717F-B69F5BB153F4}"/>
              </a:ext>
            </a:extLst>
          </p:cNvPr>
          <p:cNvSpPr>
            <a:spLocks noGrp="1"/>
          </p:cNvSpPr>
          <p:nvPr>
            <p:ph type="body" sz="quarter" idx="10"/>
          </p:nvPr>
        </p:nvSpPr>
        <p:spPr>
          <a:xfrm>
            <a:off x="1838223" y="2283368"/>
            <a:ext cx="9864732" cy="591508"/>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11" name="Text Placeholder 9">
            <a:extLst>
              <a:ext uri="{FF2B5EF4-FFF2-40B4-BE49-F238E27FC236}">
                <a16:creationId xmlns:a16="http://schemas.microsoft.com/office/drawing/2014/main" id="{11568261-E499-8592-C4E1-A685B4939CB5}"/>
              </a:ext>
            </a:extLst>
          </p:cNvPr>
          <p:cNvSpPr>
            <a:spLocks noGrp="1"/>
          </p:cNvSpPr>
          <p:nvPr>
            <p:ph type="body" sz="quarter" idx="11"/>
          </p:nvPr>
        </p:nvSpPr>
        <p:spPr>
          <a:xfrm>
            <a:off x="1838609" y="2811725"/>
            <a:ext cx="9864346" cy="635214"/>
          </a:xfrm>
          <a:prstGeom prst="rect">
            <a:avLst/>
          </a:prstGeom>
        </p:spPr>
        <p:txBody>
          <a:bodyPr/>
          <a:lstStyle>
            <a:lvl1pPr marL="0" indent="0">
              <a:buNone/>
              <a:defRPr sz="2400" b="0" i="1">
                <a:latin typeface="Arial" panose="020B0604020202020204" pitchFamily="34" charset="0"/>
                <a:cs typeface="Arial" panose="020B0604020202020204" pitchFamily="34" charset="0"/>
              </a:defRPr>
            </a:lvl1pPr>
            <a:lvl2pPr marL="457200" indent="0">
              <a:buNone/>
              <a:defRPr sz="2400">
                <a:latin typeface="Arial" panose="020B0604020202020204" pitchFamily="34" charset="0"/>
                <a:cs typeface="Arial" panose="020B0604020202020204" pitchFamily="34" charset="0"/>
              </a:defRPr>
            </a:lvl2pPr>
            <a:lvl3pPr marL="914400" indent="0">
              <a:buNone/>
              <a:defRPr sz="2400">
                <a:latin typeface="Arial" panose="020B0604020202020204" pitchFamily="34" charset="0"/>
                <a:cs typeface="Arial" panose="020B0604020202020204" pitchFamily="34" charset="0"/>
              </a:defRPr>
            </a:lvl3pPr>
            <a:lvl4pPr marL="1371600" indent="0">
              <a:buNone/>
              <a:defRPr sz="2400">
                <a:latin typeface="Arial" panose="020B0604020202020204" pitchFamily="34" charset="0"/>
                <a:cs typeface="Arial" panose="020B0604020202020204" pitchFamily="34" charset="0"/>
              </a:defRPr>
            </a:lvl4pPr>
            <a:lvl5pPr marL="1828800" indent="0">
              <a:buNone/>
              <a:defRPr sz="2400">
                <a:latin typeface="Arial" panose="020B0604020202020204" pitchFamily="34" charset="0"/>
                <a:cs typeface="Arial" panose="020B0604020202020204" pitchFamily="34" charset="0"/>
              </a:defRPr>
            </a:lvl5pPr>
          </a:lstStyle>
          <a:p>
            <a:pPr lvl="0"/>
            <a:r>
              <a:rPr lang="en-US"/>
              <a:t>Click to edit Master text styles</a:t>
            </a:r>
          </a:p>
        </p:txBody>
      </p:sp>
      <p:sp>
        <p:nvSpPr>
          <p:cNvPr id="5" name="Slide Number Placeholder 1">
            <a:extLst>
              <a:ext uri="{FF2B5EF4-FFF2-40B4-BE49-F238E27FC236}">
                <a16:creationId xmlns:a16="http://schemas.microsoft.com/office/drawing/2014/main" id="{546D13A8-F9A4-446A-BDB3-83B6075DFFFE}"/>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
        <p:nvSpPr>
          <p:cNvPr id="9" name="Date Placeholder 5">
            <a:extLst>
              <a:ext uri="{FF2B5EF4-FFF2-40B4-BE49-F238E27FC236}">
                <a16:creationId xmlns:a16="http://schemas.microsoft.com/office/drawing/2014/main" id="{22785BD0-E1FD-6D95-8B63-16EEFC0BFB8E}"/>
              </a:ext>
            </a:extLst>
          </p:cNvPr>
          <p:cNvSpPr txBox="1">
            <a:spLocks/>
          </p:cNvSpPr>
          <p:nvPr userDrawn="1"/>
        </p:nvSpPr>
        <p:spPr>
          <a:xfrm>
            <a:off x="11230784" y="635732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800" smtClean="0">
                <a:latin typeface="Arial" panose="020B0604020202020204" pitchFamily="34" charset="0"/>
                <a:cs typeface="Arial" panose="020B0604020202020204" pitchFamily="34" charset="0"/>
              </a:rPr>
              <a:pPr/>
              <a:t>8/21/2025</a:t>
            </a:fld>
            <a:endParaRPr lang="en-US" sz="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1D227DA-2D6E-B9BC-8E6E-1984B5302C4D}"/>
              </a:ext>
            </a:extLst>
          </p:cNvPr>
          <p:cNvSpPr txBox="1"/>
          <p:nvPr userDrawn="1"/>
        </p:nvSpPr>
        <p:spPr>
          <a:xfrm>
            <a:off x="10603920" y="6436910"/>
            <a:ext cx="729687" cy="215444"/>
          </a:xfrm>
          <a:prstGeom prst="rect">
            <a:avLst/>
          </a:prstGeom>
          <a:noFill/>
        </p:spPr>
        <p:txBody>
          <a:bodyPr wrap="none" rtlCol="0">
            <a:spAutoFit/>
          </a:bodyPr>
          <a:lstStyle/>
          <a:p>
            <a:r>
              <a:rPr lang="en-US" sz="800" i="1" dirty="0">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13" name="Picture 12">
            <a:extLst>
              <a:ext uri="{FF2B5EF4-FFF2-40B4-BE49-F238E27FC236}">
                <a16:creationId xmlns:a16="http://schemas.microsoft.com/office/drawing/2014/main" id="{42789544-06AF-FF0C-D226-1AAFD7A7E14E}"/>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b="21559"/>
          <a:stretch/>
        </p:blipFill>
        <p:spPr>
          <a:xfrm>
            <a:off x="10355450" y="6170645"/>
            <a:ext cx="1550412" cy="265420"/>
          </a:xfrm>
          <a:prstGeom prst="rect">
            <a:avLst/>
          </a:prstGeom>
        </p:spPr>
      </p:pic>
    </p:spTree>
    <p:extLst>
      <p:ext uri="{BB962C8B-B14F-4D97-AF65-F5344CB8AC3E}">
        <p14:creationId xmlns:p14="http://schemas.microsoft.com/office/powerpoint/2010/main" val="332696070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V_Corp Content">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A2EA7F0-EB78-ECA4-13AE-3DF178E86E8A}"/>
              </a:ext>
            </a:extLst>
          </p:cNvPr>
          <p:cNvCxnSpPr>
            <a:cxnSpLocks/>
          </p:cNvCxnSpPr>
          <p:nvPr userDrawn="1"/>
        </p:nvCxnSpPr>
        <p:spPr>
          <a:xfrm>
            <a:off x="-170148" y="660759"/>
            <a:ext cx="1097451"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1A26C4BE-6C90-4ABF-CD25-6A685CD77F38}"/>
              </a:ext>
            </a:extLst>
          </p:cNvPr>
          <p:cNvSpPr>
            <a:spLocks noGrp="1"/>
          </p:cNvSpPr>
          <p:nvPr>
            <p:ph type="body" sz="quarter" idx="10" hasCustomPrompt="1"/>
          </p:nvPr>
        </p:nvSpPr>
        <p:spPr>
          <a:xfrm>
            <a:off x="1008741" y="356340"/>
            <a:ext cx="10107359" cy="716223"/>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stStyle>
          <a:p>
            <a:pPr lvl="0"/>
            <a:r>
              <a:rPr lang="en-US"/>
              <a:t>Place holder text</a:t>
            </a:r>
          </a:p>
        </p:txBody>
      </p:sp>
      <p:sp>
        <p:nvSpPr>
          <p:cNvPr id="15" name="Text Placeholder 14">
            <a:extLst>
              <a:ext uri="{FF2B5EF4-FFF2-40B4-BE49-F238E27FC236}">
                <a16:creationId xmlns:a16="http://schemas.microsoft.com/office/drawing/2014/main" id="{DD867FB5-CA45-C69B-15EA-A2CCFC4AF8D8}"/>
              </a:ext>
            </a:extLst>
          </p:cNvPr>
          <p:cNvSpPr>
            <a:spLocks noGrp="1"/>
          </p:cNvSpPr>
          <p:nvPr>
            <p:ph type="body" sz="quarter" idx="11"/>
          </p:nvPr>
        </p:nvSpPr>
        <p:spPr>
          <a:xfrm>
            <a:off x="1047128" y="1032519"/>
            <a:ext cx="10068971" cy="3339320"/>
          </a:xfrm>
          <a:prstGeom prst="rect">
            <a:avLst/>
          </a:prstGeom>
        </p:spPr>
        <p:txBody>
          <a:bodyPr/>
          <a:lstStyle>
            <a:lvl1pPr marL="169863" indent="-169863">
              <a:spcBef>
                <a:spcPts val="1200"/>
              </a:spcBef>
              <a:defRPr sz="1600">
                <a:latin typeface="Arial" panose="020B0604020202020204" pitchFamily="34" charset="0"/>
                <a:cs typeface="Arial" panose="020B0604020202020204" pitchFamily="34" charset="0"/>
              </a:defRPr>
            </a:lvl1pPr>
            <a:lvl2pPr marL="169863" indent="-169863">
              <a:defRPr sz="1400">
                <a:latin typeface="Arial" panose="020B0604020202020204" pitchFamily="34" charset="0"/>
                <a:cs typeface="Arial" panose="020B0604020202020204" pitchFamily="34" charset="0"/>
              </a:defRPr>
            </a:lvl2pPr>
            <a:lvl3pPr marL="457200" indent="-169863">
              <a:buFont typeface="Arial" panose="020B0604020202020204" pitchFamily="34" charset="0"/>
              <a:buChar char="‒"/>
              <a:defRPr sz="1400">
                <a:latin typeface="Arial" panose="020B0604020202020204" pitchFamily="34" charset="0"/>
                <a:cs typeface="Arial" panose="020B0604020202020204" pitchFamily="34" charset="0"/>
              </a:defRPr>
            </a:lvl3pPr>
            <a:lvl4pPr marL="687388" indent="-115888">
              <a:defRPr sz="12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2"/>
            <a:r>
              <a:rPr lang="en-US" dirty="0"/>
              <a:t>Click to edit</a:t>
            </a:r>
          </a:p>
          <a:p>
            <a:pPr lvl="3"/>
            <a:r>
              <a:rPr lang="en-US" dirty="0"/>
              <a:t>Click to edit</a:t>
            </a:r>
          </a:p>
          <a:p>
            <a:pPr lvl="0"/>
            <a:endParaRPr lang="en-US" dirty="0"/>
          </a:p>
        </p:txBody>
      </p:sp>
      <p:sp>
        <p:nvSpPr>
          <p:cNvPr id="17" name="Rectangle 16">
            <a:extLst>
              <a:ext uri="{FF2B5EF4-FFF2-40B4-BE49-F238E27FC236}">
                <a16:creationId xmlns:a16="http://schemas.microsoft.com/office/drawing/2014/main" id="{C7423150-1B64-E25A-369C-937BE11A166B}"/>
              </a:ext>
            </a:extLst>
          </p:cNvPr>
          <p:cNvSpPr/>
          <p:nvPr userDrawn="1"/>
        </p:nvSpPr>
        <p:spPr>
          <a:xfrm>
            <a:off x="577952" y="305034"/>
            <a:ext cx="369373" cy="369373"/>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1">
            <a:extLst>
              <a:ext uri="{FF2B5EF4-FFF2-40B4-BE49-F238E27FC236}">
                <a16:creationId xmlns:a16="http://schemas.microsoft.com/office/drawing/2014/main" id="{434E5011-2F92-7472-7393-5C5D6F55ABF7}"/>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
        <p:nvSpPr>
          <p:cNvPr id="9" name="Date Placeholder 5">
            <a:extLst>
              <a:ext uri="{FF2B5EF4-FFF2-40B4-BE49-F238E27FC236}">
                <a16:creationId xmlns:a16="http://schemas.microsoft.com/office/drawing/2014/main" id="{D52DA98B-8C45-77A0-6D7A-698CE16355F4}"/>
              </a:ext>
            </a:extLst>
          </p:cNvPr>
          <p:cNvSpPr txBox="1">
            <a:spLocks/>
          </p:cNvSpPr>
          <p:nvPr userDrawn="1"/>
        </p:nvSpPr>
        <p:spPr>
          <a:xfrm>
            <a:off x="11230784" y="635732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800" smtClean="0">
                <a:latin typeface="Arial" panose="020B0604020202020204" pitchFamily="34" charset="0"/>
                <a:cs typeface="Arial" panose="020B0604020202020204" pitchFamily="34" charset="0"/>
              </a:rPr>
              <a:pPr/>
              <a:t>8/21/2025</a:t>
            </a:fld>
            <a:endParaRPr lang="en-US" sz="8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3DA33EE-56E8-5286-34B8-CB7D6CE99920}"/>
              </a:ext>
            </a:extLst>
          </p:cNvPr>
          <p:cNvSpPr txBox="1"/>
          <p:nvPr userDrawn="1"/>
        </p:nvSpPr>
        <p:spPr>
          <a:xfrm>
            <a:off x="10603920" y="6436910"/>
            <a:ext cx="729687" cy="215444"/>
          </a:xfrm>
          <a:prstGeom prst="rect">
            <a:avLst/>
          </a:prstGeom>
          <a:noFill/>
        </p:spPr>
        <p:txBody>
          <a:bodyPr wrap="none" rtlCol="0">
            <a:spAutoFit/>
          </a:bodyPr>
          <a:lstStyle/>
          <a:p>
            <a:r>
              <a:rPr lang="en-US" sz="800" i="1" dirty="0">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12" name="Picture 11">
            <a:extLst>
              <a:ext uri="{FF2B5EF4-FFF2-40B4-BE49-F238E27FC236}">
                <a16:creationId xmlns:a16="http://schemas.microsoft.com/office/drawing/2014/main" id="{D6DF0032-C4A4-5E98-5CDC-FB0BBB3F000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1559"/>
          <a:stretch/>
        </p:blipFill>
        <p:spPr>
          <a:xfrm>
            <a:off x="10355450" y="6170645"/>
            <a:ext cx="1550412" cy="265420"/>
          </a:xfrm>
          <a:prstGeom prst="rect">
            <a:avLst/>
          </a:prstGeom>
        </p:spPr>
      </p:pic>
    </p:spTree>
    <p:extLst>
      <p:ext uri="{BB962C8B-B14F-4D97-AF65-F5344CB8AC3E}">
        <p14:creationId xmlns:p14="http://schemas.microsoft.com/office/powerpoint/2010/main" val="305630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V_USX Content">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A2EA7F0-EB78-ECA4-13AE-3DF178E86E8A}"/>
              </a:ext>
            </a:extLst>
          </p:cNvPr>
          <p:cNvCxnSpPr>
            <a:cxnSpLocks/>
          </p:cNvCxnSpPr>
          <p:nvPr userDrawn="1"/>
        </p:nvCxnSpPr>
        <p:spPr>
          <a:xfrm>
            <a:off x="-170148" y="660759"/>
            <a:ext cx="1097451"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1A26C4BE-6C90-4ABF-CD25-6A685CD77F38}"/>
              </a:ext>
            </a:extLst>
          </p:cNvPr>
          <p:cNvSpPr>
            <a:spLocks noGrp="1"/>
          </p:cNvSpPr>
          <p:nvPr>
            <p:ph type="body" sz="quarter" idx="10" hasCustomPrompt="1"/>
          </p:nvPr>
        </p:nvSpPr>
        <p:spPr>
          <a:xfrm>
            <a:off x="1008741" y="356340"/>
            <a:ext cx="10107359" cy="716223"/>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stStyle>
          <a:p>
            <a:pPr lvl="0"/>
            <a:r>
              <a:rPr lang="en-US"/>
              <a:t>Place holder text</a:t>
            </a:r>
          </a:p>
        </p:txBody>
      </p:sp>
      <p:sp>
        <p:nvSpPr>
          <p:cNvPr id="17" name="Rectangle 16">
            <a:extLst>
              <a:ext uri="{FF2B5EF4-FFF2-40B4-BE49-F238E27FC236}">
                <a16:creationId xmlns:a16="http://schemas.microsoft.com/office/drawing/2014/main" id="{C7423150-1B64-E25A-369C-937BE11A166B}"/>
              </a:ext>
            </a:extLst>
          </p:cNvPr>
          <p:cNvSpPr/>
          <p:nvPr userDrawn="1"/>
        </p:nvSpPr>
        <p:spPr>
          <a:xfrm>
            <a:off x="577952" y="305034"/>
            <a:ext cx="369373" cy="369373"/>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1">
            <a:extLst>
              <a:ext uri="{FF2B5EF4-FFF2-40B4-BE49-F238E27FC236}">
                <a16:creationId xmlns:a16="http://schemas.microsoft.com/office/drawing/2014/main" id="{434E5011-2F92-7472-7393-5C5D6F55ABF7}"/>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
        <p:nvSpPr>
          <p:cNvPr id="10" name="Date Placeholder 5">
            <a:extLst>
              <a:ext uri="{FF2B5EF4-FFF2-40B4-BE49-F238E27FC236}">
                <a16:creationId xmlns:a16="http://schemas.microsoft.com/office/drawing/2014/main" id="{C50B774F-80CF-3AAB-10B1-2AE98988E454}"/>
              </a:ext>
            </a:extLst>
          </p:cNvPr>
          <p:cNvSpPr txBox="1">
            <a:spLocks/>
          </p:cNvSpPr>
          <p:nvPr userDrawn="1"/>
        </p:nvSpPr>
        <p:spPr>
          <a:xfrm>
            <a:off x="11230784" y="635732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800" smtClean="0">
                <a:latin typeface="Arial" panose="020B0604020202020204" pitchFamily="34" charset="0"/>
                <a:cs typeface="Arial" panose="020B0604020202020204" pitchFamily="34" charset="0"/>
              </a:rPr>
              <a:pPr/>
              <a:t>8/21/2025</a:t>
            </a:fld>
            <a:endParaRPr lang="en-US" sz="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081CA60D-0619-43CF-C0DE-D3B1C7106A2F}"/>
              </a:ext>
            </a:extLst>
          </p:cNvPr>
          <p:cNvSpPr txBox="1"/>
          <p:nvPr userDrawn="1"/>
        </p:nvSpPr>
        <p:spPr>
          <a:xfrm>
            <a:off x="10603920" y="6436910"/>
            <a:ext cx="729687" cy="215444"/>
          </a:xfrm>
          <a:prstGeom prst="rect">
            <a:avLst/>
          </a:prstGeom>
          <a:noFill/>
        </p:spPr>
        <p:txBody>
          <a:bodyPr wrap="none" rtlCol="0">
            <a:spAutoFit/>
          </a:bodyPr>
          <a:lstStyle/>
          <a:p>
            <a:r>
              <a:rPr lang="en-US" sz="800" i="1" dirty="0">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13" name="Picture 12">
            <a:extLst>
              <a:ext uri="{FF2B5EF4-FFF2-40B4-BE49-F238E27FC236}">
                <a16:creationId xmlns:a16="http://schemas.microsoft.com/office/drawing/2014/main" id="{A76989F0-4469-A08E-A5E6-77A2AFE10C1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1559"/>
          <a:stretch/>
        </p:blipFill>
        <p:spPr>
          <a:xfrm>
            <a:off x="10355450" y="6170645"/>
            <a:ext cx="1550412" cy="265420"/>
          </a:xfrm>
          <a:prstGeom prst="rect">
            <a:avLst/>
          </a:prstGeom>
        </p:spPr>
      </p:pic>
      <p:sp>
        <p:nvSpPr>
          <p:cNvPr id="14" name="Text Placeholder 14">
            <a:extLst>
              <a:ext uri="{FF2B5EF4-FFF2-40B4-BE49-F238E27FC236}">
                <a16:creationId xmlns:a16="http://schemas.microsoft.com/office/drawing/2014/main" id="{AD0D40C4-CC42-2976-6124-B4D88E6658C3}"/>
              </a:ext>
            </a:extLst>
          </p:cNvPr>
          <p:cNvSpPr>
            <a:spLocks noGrp="1"/>
          </p:cNvSpPr>
          <p:nvPr>
            <p:ph type="body" sz="quarter" idx="11"/>
          </p:nvPr>
        </p:nvSpPr>
        <p:spPr>
          <a:xfrm>
            <a:off x="1047128" y="1032519"/>
            <a:ext cx="10068971" cy="3339320"/>
          </a:xfrm>
          <a:prstGeom prst="rect">
            <a:avLst/>
          </a:prstGeom>
        </p:spPr>
        <p:txBody>
          <a:bodyPr/>
          <a:lstStyle>
            <a:lvl1pPr marL="169863" indent="-169863">
              <a:spcBef>
                <a:spcPts val="1200"/>
              </a:spcBef>
              <a:defRPr sz="1600">
                <a:latin typeface="Arial" panose="020B0604020202020204" pitchFamily="34" charset="0"/>
                <a:cs typeface="Arial" panose="020B0604020202020204" pitchFamily="34" charset="0"/>
              </a:defRPr>
            </a:lvl1pPr>
            <a:lvl2pPr marL="169863" indent="-169863">
              <a:defRPr sz="1400">
                <a:latin typeface="Arial" panose="020B0604020202020204" pitchFamily="34" charset="0"/>
                <a:cs typeface="Arial" panose="020B0604020202020204" pitchFamily="34" charset="0"/>
              </a:defRPr>
            </a:lvl2pPr>
            <a:lvl3pPr marL="457200" indent="-169863">
              <a:buFont typeface="Arial" panose="020B0604020202020204" pitchFamily="34" charset="0"/>
              <a:buChar char="‒"/>
              <a:defRPr sz="1400">
                <a:latin typeface="Arial" panose="020B0604020202020204" pitchFamily="34" charset="0"/>
                <a:cs typeface="Arial" panose="020B0604020202020204" pitchFamily="34" charset="0"/>
              </a:defRPr>
            </a:lvl3pPr>
            <a:lvl4pPr marL="687388" indent="-115888">
              <a:defRPr sz="12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2"/>
            <a:r>
              <a:rPr lang="en-US" dirty="0"/>
              <a:t>Click to edit</a:t>
            </a:r>
          </a:p>
          <a:p>
            <a:pPr lvl="3"/>
            <a:r>
              <a:rPr lang="en-US" dirty="0"/>
              <a:t>Click to edit</a:t>
            </a:r>
          </a:p>
          <a:p>
            <a:pPr lvl="0"/>
            <a:endParaRPr lang="en-US" dirty="0"/>
          </a:p>
        </p:txBody>
      </p:sp>
    </p:spTree>
    <p:extLst>
      <p:ext uri="{BB962C8B-B14F-4D97-AF65-F5344CB8AC3E}">
        <p14:creationId xmlns:p14="http://schemas.microsoft.com/office/powerpoint/2010/main" val="342828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V_BGS Content">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A2EA7F0-EB78-ECA4-13AE-3DF178E86E8A}"/>
              </a:ext>
            </a:extLst>
          </p:cNvPr>
          <p:cNvCxnSpPr>
            <a:cxnSpLocks/>
          </p:cNvCxnSpPr>
          <p:nvPr userDrawn="1"/>
        </p:nvCxnSpPr>
        <p:spPr>
          <a:xfrm>
            <a:off x="-150126" y="660759"/>
            <a:ext cx="1088071"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1A26C4BE-6C90-4ABF-CD25-6A685CD77F38}"/>
              </a:ext>
            </a:extLst>
          </p:cNvPr>
          <p:cNvSpPr>
            <a:spLocks noGrp="1"/>
          </p:cNvSpPr>
          <p:nvPr>
            <p:ph type="body" sz="quarter" idx="10" hasCustomPrompt="1"/>
          </p:nvPr>
        </p:nvSpPr>
        <p:spPr>
          <a:xfrm>
            <a:off x="1008741" y="363014"/>
            <a:ext cx="10107359" cy="716223"/>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stStyle>
          <a:p>
            <a:pPr lvl="0"/>
            <a:r>
              <a:rPr lang="en-US"/>
              <a:t>Place holder text</a:t>
            </a:r>
          </a:p>
        </p:txBody>
      </p:sp>
      <p:sp>
        <p:nvSpPr>
          <p:cNvPr id="17" name="Rectangle 16">
            <a:extLst>
              <a:ext uri="{FF2B5EF4-FFF2-40B4-BE49-F238E27FC236}">
                <a16:creationId xmlns:a16="http://schemas.microsoft.com/office/drawing/2014/main" id="{C7423150-1B64-E25A-369C-937BE11A166B}"/>
              </a:ext>
            </a:extLst>
          </p:cNvPr>
          <p:cNvSpPr/>
          <p:nvPr userDrawn="1"/>
        </p:nvSpPr>
        <p:spPr>
          <a:xfrm>
            <a:off x="577952" y="305034"/>
            <a:ext cx="369373" cy="36937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1">
            <a:extLst>
              <a:ext uri="{FF2B5EF4-FFF2-40B4-BE49-F238E27FC236}">
                <a16:creationId xmlns:a16="http://schemas.microsoft.com/office/drawing/2014/main" id="{5D7E1C84-ECB0-B7D3-87E8-FB108D7C1088}"/>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
        <p:nvSpPr>
          <p:cNvPr id="10" name="Date Placeholder 5">
            <a:extLst>
              <a:ext uri="{FF2B5EF4-FFF2-40B4-BE49-F238E27FC236}">
                <a16:creationId xmlns:a16="http://schemas.microsoft.com/office/drawing/2014/main" id="{CBC66985-9059-1D1D-CF3B-A94F458FF2E0}"/>
              </a:ext>
            </a:extLst>
          </p:cNvPr>
          <p:cNvSpPr txBox="1">
            <a:spLocks/>
          </p:cNvSpPr>
          <p:nvPr userDrawn="1"/>
        </p:nvSpPr>
        <p:spPr>
          <a:xfrm>
            <a:off x="11230784" y="6357325"/>
            <a:ext cx="885016" cy="365125"/>
          </a:xfrm>
          <a:prstGeom prst="rect">
            <a:avLst/>
          </a:prstGeom>
        </p:spPr>
        <p:txBody>
          <a:bodyPr vert="horz" lIns="91440" tIns="45720" rIns="91440" bIns="45720" rtlCol="0" anchor="ctr"/>
          <a:lstStyle>
            <a:defPPr>
              <a:defRPr lang="en-US"/>
            </a:defPPr>
            <a:lvl1pPr marL="0" algn="l" defTabSz="914400" rtl="0" eaLnBrk="1" latinLnBrk="0" hangingPunct="1">
              <a:defRPr sz="1000" i="1" kern="1200">
                <a:solidFill>
                  <a:schemeClr val="tx1">
                    <a:lumMod val="90000"/>
                    <a:lumOff val="1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CEDC82A-A50C-43C8-B353-17AD1250610B}" type="datetime1">
              <a:rPr lang="en-US" sz="800" smtClean="0">
                <a:latin typeface="Arial" panose="020B0604020202020204" pitchFamily="34" charset="0"/>
                <a:cs typeface="Arial" panose="020B0604020202020204" pitchFamily="34" charset="0"/>
              </a:rPr>
              <a:pPr/>
              <a:t>8/21/2025</a:t>
            </a:fld>
            <a:endParaRPr lang="en-US" sz="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86BD4E06-BC77-6A5C-470E-7D383FDF6F9F}"/>
              </a:ext>
            </a:extLst>
          </p:cNvPr>
          <p:cNvSpPr txBox="1"/>
          <p:nvPr userDrawn="1"/>
        </p:nvSpPr>
        <p:spPr>
          <a:xfrm>
            <a:off x="10603920" y="6436910"/>
            <a:ext cx="729687" cy="215444"/>
          </a:xfrm>
          <a:prstGeom prst="rect">
            <a:avLst/>
          </a:prstGeom>
          <a:noFill/>
        </p:spPr>
        <p:txBody>
          <a:bodyPr wrap="none" rtlCol="0">
            <a:spAutoFit/>
          </a:bodyPr>
          <a:lstStyle/>
          <a:p>
            <a:r>
              <a:rPr lang="en-US" sz="800" i="1" dirty="0">
                <a:solidFill>
                  <a:schemeClr val="tx1">
                    <a:lumMod val="90000"/>
                    <a:lumOff val="10000"/>
                  </a:schemeClr>
                </a:solidFill>
                <a:latin typeface="Arial" panose="020B0604020202020204" pitchFamily="34" charset="0"/>
                <a:cs typeface="Arial" panose="020B0604020202020204" pitchFamily="34" charset="0"/>
              </a:rPr>
              <a:t>Confidential</a:t>
            </a:r>
          </a:p>
        </p:txBody>
      </p:sp>
      <p:pic>
        <p:nvPicPr>
          <p:cNvPr id="13" name="Picture 12">
            <a:extLst>
              <a:ext uri="{FF2B5EF4-FFF2-40B4-BE49-F238E27FC236}">
                <a16:creationId xmlns:a16="http://schemas.microsoft.com/office/drawing/2014/main" id="{A623243A-EB43-5D5A-FC6F-88FF69EE1DB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1559"/>
          <a:stretch/>
        </p:blipFill>
        <p:spPr>
          <a:xfrm>
            <a:off x="10355450" y="6170645"/>
            <a:ext cx="1550412" cy="265420"/>
          </a:xfrm>
          <a:prstGeom prst="rect">
            <a:avLst/>
          </a:prstGeom>
        </p:spPr>
      </p:pic>
      <p:sp>
        <p:nvSpPr>
          <p:cNvPr id="14" name="Text Placeholder 14">
            <a:extLst>
              <a:ext uri="{FF2B5EF4-FFF2-40B4-BE49-F238E27FC236}">
                <a16:creationId xmlns:a16="http://schemas.microsoft.com/office/drawing/2014/main" id="{CE47CD50-09E8-44E8-045C-0322B9B21F2A}"/>
              </a:ext>
            </a:extLst>
          </p:cNvPr>
          <p:cNvSpPr>
            <a:spLocks noGrp="1"/>
          </p:cNvSpPr>
          <p:nvPr>
            <p:ph type="body" sz="quarter" idx="11"/>
          </p:nvPr>
        </p:nvSpPr>
        <p:spPr>
          <a:xfrm>
            <a:off x="1047128" y="1032519"/>
            <a:ext cx="10068971" cy="3339320"/>
          </a:xfrm>
          <a:prstGeom prst="rect">
            <a:avLst/>
          </a:prstGeom>
        </p:spPr>
        <p:txBody>
          <a:bodyPr/>
          <a:lstStyle>
            <a:lvl1pPr marL="169863" indent="-169863">
              <a:spcBef>
                <a:spcPts val="1200"/>
              </a:spcBef>
              <a:defRPr sz="1600">
                <a:latin typeface="Arial" panose="020B0604020202020204" pitchFamily="34" charset="0"/>
                <a:cs typeface="Arial" panose="020B0604020202020204" pitchFamily="34" charset="0"/>
              </a:defRPr>
            </a:lvl1pPr>
            <a:lvl2pPr marL="169863" indent="-169863">
              <a:defRPr sz="1400">
                <a:latin typeface="Arial" panose="020B0604020202020204" pitchFamily="34" charset="0"/>
                <a:cs typeface="Arial" panose="020B0604020202020204" pitchFamily="34" charset="0"/>
              </a:defRPr>
            </a:lvl2pPr>
            <a:lvl3pPr marL="457200" indent="-169863">
              <a:buFont typeface="Arial" panose="020B0604020202020204" pitchFamily="34" charset="0"/>
              <a:buChar char="‒"/>
              <a:defRPr sz="1400">
                <a:latin typeface="Arial" panose="020B0604020202020204" pitchFamily="34" charset="0"/>
                <a:cs typeface="Arial" panose="020B0604020202020204" pitchFamily="34" charset="0"/>
              </a:defRPr>
            </a:lvl3pPr>
            <a:lvl4pPr marL="687388" indent="-115888">
              <a:defRPr sz="12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2"/>
            <a:r>
              <a:rPr lang="en-US" dirty="0"/>
              <a:t>Click to edit</a:t>
            </a:r>
          </a:p>
          <a:p>
            <a:pPr lvl="3"/>
            <a:r>
              <a:rPr lang="en-US" dirty="0"/>
              <a:t>Click to edit</a:t>
            </a:r>
          </a:p>
          <a:p>
            <a:pPr lvl="0"/>
            <a:endParaRPr lang="en-US" dirty="0"/>
          </a:p>
        </p:txBody>
      </p:sp>
    </p:spTree>
    <p:extLst>
      <p:ext uri="{BB962C8B-B14F-4D97-AF65-F5344CB8AC3E}">
        <p14:creationId xmlns:p14="http://schemas.microsoft.com/office/powerpoint/2010/main" val="4157594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898271-8853-1C2B-C8D7-B5A4D3B64CBF}"/>
              </a:ext>
            </a:extLst>
          </p:cNvPr>
          <p:cNvSpPr>
            <a:spLocks noGrp="1"/>
          </p:cNvSpPr>
          <p:nvPr>
            <p:ph type="sldNum" sz="quarter" idx="4"/>
          </p:nvPr>
        </p:nvSpPr>
        <p:spPr>
          <a:xfrm>
            <a:off x="0" y="6492875"/>
            <a:ext cx="2743200" cy="365125"/>
          </a:xfrm>
          <a:prstGeom prst="rect">
            <a:avLst/>
          </a:prstGeom>
        </p:spPr>
        <p:txBody>
          <a:bodyPr vert="horz" lIns="91440" tIns="45720" rIns="91440" bIns="45720" rtlCol="0" anchor="ctr"/>
          <a:lstStyle>
            <a:lvl1pPr algn="l">
              <a:defRPr sz="900">
                <a:solidFill>
                  <a:schemeClr val="tx1">
                    <a:tint val="82000"/>
                  </a:schemeClr>
                </a:solidFill>
                <a:latin typeface="Arial" panose="020B0604020202020204" pitchFamily="34" charset="0"/>
                <a:cs typeface="Arial" panose="020B0604020202020204" pitchFamily="34" charset="0"/>
              </a:defRPr>
            </a:lvl1pPr>
          </a:lstStyle>
          <a:p>
            <a:fld id="{E67DB8BA-C53B-4987-8EDD-3E8C78C8BDD5}" type="slidenum">
              <a:rPr lang="en-US" smtClean="0"/>
              <a:pPr/>
              <a:t>‹#›</a:t>
            </a:fld>
            <a:endParaRPr lang="en-US"/>
          </a:p>
        </p:txBody>
      </p:sp>
    </p:spTree>
    <p:extLst>
      <p:ext uri="{BB962C8B-B14F-4D97-AF65-F5344CB8AC3E}">
        <p14:creationId xmlns:p14="http://schemas.microsoft.com/office/powerpoint/2010/main" val="1618725841"/>
      </p:ext>
    </p:extLst>
  </p:cSld>
  <p:clrMap bg1="lt1" tx1="dk1" bg2="lt2" tx2="dk2" accent1="accent1" accent2="accent2" accent3="accent3" accent4="accent4" accent5="accent5" accent6="accent6" hlink="hlink" folHlink="folHlink"/>
  <p:sldLayoutIdLst>
    <p:sldLayoutId id="2147483658" r:id="rId1"/>
    <p:sldLayoutId id="2147483666" r:id="rId2"/>
    <p:sldLayoutId id="2147483668" r:id="rId3"/>
    <p:sldLayoutId id="2147483674" r:id="rId4"/>
    <p:sldLayoutId id="2147483672" r:id="rId5"/>
    <p:sldLayoutId id="2147483670" r:id="rId6"/>
    <p:sldLayoutId id="2147483685" r:id="rId7"/>
    <p:sldLayoutId id="2147483684" r:id="rId8"/>
    <p:sldLayoutId id="2147483669" r:id="rId9"/>
    <p:sldLayoutId id="2147483675" r:id="rId10"/>
    <p:sldLayoutId id="2147483673"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sz="quarter" idx="10"/>
          </p:nvPr>
        </p:nvSpPr>
        <p:spPr/>
        <p:txBody>
          <a:bodyPr>
            <a:normAutofit/>
          </a:bodyPr>
          <a:lstStyle/>
          <a:p>
            <a:r>
              <a:rPr lang="en-CA" u="sng" dirty="0">
                <a:latin typeface="Calibri" panose="020F0502020204030204" pitchFamily="34" charset="0"/>
                <a:ea typeface="Calibri" panose="020F0502020204030204" pitchFamily="34" charset="0"/>
              </a:rPr>
              <a:t>Pre-employment Background Checks in the USA and Canada. </a:t>
            </a:r>
            <a:endParaRPr lang="en-US" dirty="0"/>
          </a:p>
        </p:txBody>
      </p:sp>
      <p:sp>
        <p:nvSpPr>
          <p:cNvPr id="6" name="Text Placeholder 5">
            <a:extLst>
              <a:ext uri="{FF2B5EF4-FFF2-40B4-BE49-F238E27FC236}">
                <a16:creationId xmlns:a16="http://schemas.microsoft.com/office/drawing/2014/main" id="{316FEE58-12DE-D48A-3A95-98E41D022B76}"/>
              </a:ext>
            </a:extLst>
          </p:cNvPr>
          <p:cNvSpPr>
            <a:spLocks noGrp="1"/>
          </p:cNvSpPr>
          <p:nvPr>
            <p:ph type="body" sz="quarter" idx="11"/>
          </p:nvPr>
        </p:nvSpPr>
        <p:spPr>
          <a:xfrm>
            <a:off x="311426" y="1032519"/>
            <a:ext cx="11436626" cy="4505762"/>
          </a:xfrm>
        </p:spPr>
        <p:txBody>
          <a:bodyPr/>
          <a:lstStyle/>
          <a:p>
            <a:pPr marL="0" indent="0">
              <a:spcBef>
                <a:spcPts val="0"/>
              </a:spcBef>
              <a:buNone/>
            </a:pPr>
            <a:r>
              <a:rPr lang="en-CA" dirty="0">
                <a:latin typeface="Calibri" panose="020F0502020204030204" pitchFamily="34" charset="0"/>
                <a:ea typeface="Calibri" panose="020F0502020204030204" pitchFamily="34" charset="0"/>
              </a:rPr>
              <a:t>A major reason to conduct background and reference checks is to avoid harm or legal liability of various types to the employer or to others and avoids negligent hiring. This includes harm to:</a:t>
            </a:r>
            <a:endParaRPr lang="en-US" dirty="0">
              <a:latin typeface="Calibri" panose="020F0502020204030204" pitchFamily="34" charset="0"/>
              <a:ea typeface="Calibri" panose="020F0502020204030204" pitchFamily="34" charset="0"/>
            </a:endParaRPr>
          </a:p>
          <a:p>
            <a:pPr>
              <a:spcBef>
                <a:spcPts val="0"/>
              </a:spcBef>
            </a:pPr>
            <a:r>
              <a:rPr lang="en-CA" dirty="0">
                <a:latin typeface="Calibri" panose="020F0502020204030204" pitchFamily="34" charset="0"/>
                <a:ea typeface="Times New Roman" panose="02020603050405020304" pitchFamily="18" charset="0"/>
              </a:rPr>
              <a:t>Other employees or customers by sexual harassment or workplace violence.</a:t>
            </a:r>
            <a:endParaRPr lang="en-US" dirty="0">
              <a:latin typeface="Calibri" panose="020F0502020204030204" pitchFamily="34" charset="0"/>
              <a:ea typeface="Calibri" panose="020F0502020204030204" pitchFamily="34" charset="0"/>
            </a:endParaRPr>
          </a:p>
          <a:p>
            <a:pPr>
              <a:spcBef>
                <a:spcPts val="0"/>
              </a:spcBef>
            </a:pPr>
            <a:r>
              <a:rPr lang="en-CA" dirty="0">
                <a:latin typeface="Calibri" panose="020F0502020204030204" pitchFamily="34" charset="0"/>
                <a:ea typeface="Times New Roman" panose="02020603050405020304" pitchFamily="18" charset="0"/>
              </a:rPr>
              <a:t>The public by negligent driving.</a:t>
            </a:r>
            <a:endParaRPr lang="en-US" dirty="0">
              <a:latin typeface="Calibri" panose="020F0502020204030204" pitchFamily="34" charset="0"/>
              <a:ea typeface="Calibri" panose="020F0502020204030204" pitchFamily="34" charset="0"/>
            </a:endParaRPr>
          </a:p>
          <a:p>
            <a:pPr>
              <a:spcBef>
                <a:spcPts val="0"/>
              </a:spcBef>
            </a:pPr>
            <a:r>
              <a:rPr lang="en-CA" dirty="0">
                <a:latin typeface="Calibri" panose="020F0502020204030204" pitchFamily="34" charset="0"/>
                <a:ea typeface="Times New Roman" panose="02020603050405020304" pitchFamily="18" charset="0"/>
              </a:rPr>
              <a:t>The employer's business through financial loss or image and reputational issues.</a:t>
            </a:r>
            <a:endParaRPr lang="en-US" dirty="0">
              <a:latin typeface="Calibri" panose="020F0502020204030204" pitchFamily="34" charset="0"/>
              <a:ea typeface="Calibri" panose="020F0502020204030204" pitchFamily="34" charset="0"/>
            </a:endParaRPr>
          </a:p>
          <a:p>
            <a:pPr>
              <a:spcBef>
                <a:spcPts val="0"/>
              </a:spcBef>
            </a:pPr>
            <a:r>
              <a:rPr lang="en-CA" dirty="0">
                <a:latin typeface="Calibri" panose="020F0502020204030204" pitchFamily="34" charset="0"/>
                <a:ea typeface="Times New Roman" panose="02020603050405020304" pitchFamily="18" charset="0"/>
              </a:rPr>
              <a:t>Defense of legal claims, such as negligent hiring, is a compelling reason to conduct in-depth criminal records searches of job applicants. A multilevel jurisdictional criminal records search can be strong evidence that the employer exercised due care in hiring.</a:t>
            </a:r>
            <a:endParaRPr lang="en-US" dirty="0">
              <a:latin typeface="Calibri" panose="020F0502020204030204" pitchFamily="34" charset="0"/>
              <a:ea typeface="Calibri" panose="020F0502020204030204" pitchFamily="34" charset="0"/>
            </a:endParaRPr>
          </a:p>
          <a:p>
            <a:pPr>
              <a:spcBef>
                <a:spcPts val="0"/>
              </a:spcBef>
            </a:pPr>
            <a:r>
              <a:rPr lang="en-CA" dirty="0">
                <a:latin typeface="Calibri" panose="020F0502020204030204" pitchFamily="34" charset="0"/>
                <a:ea typeface="Times New Roman" panose="02020603050405020304" pitchFamily="18" charset="0"/>
              </a:rPr>
              <a:t>Hire the best and reject the rest, the saying goes. Typically, past performance is a strong indicator of future performance and can reveal an individual's professionalism, productivity, job skills and interpersonal communication abilities. A reference check helps distinguish great from average.</a:t>
            </a:r>
            <a:endParaRPr lang="en-US" dirty="0">
              <a:latin typeface="Calibri" panose="020F0502020204030204" pitchFamily="34" charset="0"/>
              <a:ea typeface="Calibri" panose="020F0502020204030204" pitchFamily="34" charset="0"/>
            </a:endParaRPr>
          </a:p>
          <a:p>
            <a:pPr>
              <a:spcBef>
                <a:spcPts val="0"/>
              </a:spcBef>
            </a:pPr>
            <a:r>
              <a:rPr lang="en-CA" dirty="0">
                <a:latin typeface="Calibri" panose="020F0502020204030204" pitchFamily="34" charset="0"/>
                <a:ea typeface="Times New Roman" panose="02020603050405020304" pitchFamily="18" charset="0"/>
              </a:rPr>
              <a:t>Verifying the information provided by the applicant regarding his or her education and credentials, employer history, and other data will not only confirm required qualifications but can provide some insight into the applicant's reliability and motivation. </a:t>
            </a:r>
            <a:endParaRPr lang="en-US" dirty="0">
              <a:latin typeface="Calibri" panose="020F0502020204030204" pitchFamily="34" charset="0"/>
              <a:ea typeface="Calibri" panose="020F0502020204030204" pitchFamily="34" charset="0"/>
            </a:endParaRPr>
          </a:p>
          <a:p>
            <a:pPr marL="0" indent="0">
              <a:buNone/>
            </a:pPr>
            <a:r>
              <a:rPr lang="en-CA" dirty="0">
                <a:latin typeface="Calibri" panose="020F0502020204030204" pitchFamily="34" charset="0"/>
                <a:ea typeface="Calibri" panose="020F0502020204030204" pitchFamily="34" charset="0"/>
              </a:rPr>
              <a:t>Background verification will be used solely to evaluate candidate's eligibility to be engaged in any work capacity by Bioventus and will not be used to discriminate on the basis of race, colour, ethnic origin, place of origin, citizenship, creed, sex, gender expression, gender identity, disability, age, marital status, family status</a:t>
            </a:r>
            <a:r>
              <a:rPr lang="en-CA" strike="sngStrike" dirty="0">
                <a:latin typeface="Calibri" panose="020F0502020204030204" pitchFamily="34" charset="0"/>
                <a:ea typeface="Calibri" panose="020F0502020204030204" pitchFamily="34" charset="0"/>
              </a:rPr>
              <a:t>,</a:t>
            </a:r>
            <a:r>
              <a:rPr lang="en-CA" dirty="0">
                <a:latin typeface="Calibri" panose="020F0502020204030204" pitchFamily="34" charset="0"/>
                <a:ea typeface="Calibri" panose="020F0502020204030204" pitchFamily="34" charset="0"/>
              </a:rPr>
              <a:t> sexual orientation or any other ground protected by applicable human rights legislation. </a:t>
            </a:r>
            <a:endParaRPr lang="en-US" dirty="0">
              <a:latin typeface="Calibri" panose="020F0502020204030204" pitchFamily="34" charset="0"/>
              <a:ea typeface="Calibri" panose="020F0502020204030204" pitchFamily="34" charset="0"/>
            </a:endParaRPr>
          </a:p>
          <a:p>
            <a:pPr marL="0" indent="0">
              <a:buNone/>
            </a:pPr>
            <a:r>
              <a:rPr lang="en-CA" dirty="0">
                <a:latin typeface="Calibri" panose="020F0502020204030204" pitchFamily="34" charset="0"/>
                <a:ea typeface="Calibri" panose="020F0502020204030204" pitchFamily="34" charset="0"/>
              </a:rPr>
              <a:t>Candidates for employment who refuse a background verification, fail to participate fully in the verification, or who provide inaccurate information in a background verification will be eliminated from consideration for the vacant position. </a:t>
            </a:r>
            <a:endParaRPr lang="en-US" dirty="0">
              <a:latin typeface="Calibri" panose="020F0502020204030204" pitchFamily="34" charset="0"/>
              <a:ea typeface="Calibri" panose="020F0502020204030204" pitchFamily="34" charset="0"/>
            </a:endParaRPr>
          </a:p>
          <a:p>
            <a:pPr marL="0" indent="0">
              <a:buNone/>
            </a:pPr>
            <a:r>
              <a:rPr lang="en-CA" dirty="0">
                <a:latin typeface="Calibri" panose="020F0502020204030204" pitchFamily="34" charset="0"/>
                <a:ea typeface="Calibri" panose="020F0502020204030204" pitchFamily="34" charset="0"/>
              </a:rPr>
              <a:t>The existence of a criminal conviction will not result in automatic disqualification but will be considered by Bioventus to the extent it relates to the applicant's suitability for employment in the position for which the applicant has applied. </a:t>
            </a:r>
            <a:endParaRPr lang="en-US" dirty="0">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480245988"/>
      </p:ext>
    </p:extLst>
  </p:cSld>
  <p:clrMapOvr>
    <a:masterClrMapping/>
  </p:clrMapOvr>
</p:sld>
</file>

<file path=ppt/theme/theme1.xml><?xml version="1.0" encoding="utf-8"?>
<a:theme xmlns:a="http://schemas.openxmlformats.org/drawingml/2006/main" name="Theme10">
  <a:themeElements>
    <a:clrScheme name="Custom 8">
      <a:dk1>
        <a:sysClr val="windowText" lastClr="000000"/>
      </a:dk1>
      <a:lt1>
        <a:sysClr val="window" lastClr="FFFFFF"/>
      </a:lt1>
      <a:dk2>
        <a:srgbClr val="232323"/>
      </a:dk2>
      <a:lt2>
        <a:srgbClr val="FFFFFF"/>
      </a:lt2>
      <a:accent1>
        <a:srgbClr val="C00000"/>
      </a:accent1>
      <a:accent2>
        <a:srgbClr val="4B7637"/>
      </a:accent2>
      <a:accent3>
        <a:srgbClr val="B95915"/>
      </a:accent3>
      <a:accent4>
        <a:srgbClr val="00524D"/>
      </a:accent4>
      <a:accent5>
        <a:srgbClr val="00AEEF"/>
      </a:accent5>
      <a:accent6>
        <a:srgbClr val="450074"/>
      </a:accent6>
      <a:hlink>
        <a:srgbClr val="FFFFFF"/>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0" id="{FD5010EA-6618-4AD6-9434-533614FDABDF}" vid="{72E4D976-F2A2-4E2F-897F-4F7B0F2A2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3C7B5739F02B48B139AAD7C370F779" ma:contentTypeVersion="18" ma:contentTypeDescription="Create a new document." ma:contentTypeScope="" ma:versionID="66b0d06e444e3e685fc0e59852467795">
  <xsd:schema xmlns:xsd="http://www.w3.org/2001/XMLSchema" xmlns:xs="http://www.w3.org/2001/XMLSchema" xmlns:p="http://schemas.microsoft.com/office/2006/metadata/properties" xmlns:ns2="f154f173-26c4-4ae4-84a2-b785fc4f6833" xmlns:ns3="cc19cc87-f509-4b98-9b29-f2ddd69d46c5" targetNamespace="http://schemas.microsoft.com/office/2006/metadata/properties" ma:root="true" ma:fieldsID="df1cc888017623acd42100b43c7cb958" ns2:_="" ns3:_="">
    <xsd:import namespace="f154f173-26c4-4ae4-84a2-b785fc4f6833"/>
    <xsd:import namespace="cc19cc87-f509-4b98-9b29-f2ddd69d46c5"/>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54f173-26c4-4ae4-84a2-b785fc4f68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2082d89-bda0-4103-9646-57908f60fb4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19cc87-f509-4b98-9b29-f2ddd69d46c5"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3a342b20-9217-4bbb-a346-15464f42017a}" ma:internalName="TaxCatchAll" ma:showField="CatchAllData" ma:web="cc19cc87-f509-4b98-9b29-f2ddd69d46c5">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c19cc87-f509-4b98-9b29-f2ddd69d46c5" xsi:nil="true"/>
    <lcf76f155ced4ddcb4097134ff3c332f xmlns="f154f173-26c4-4ae4-84a2-b785fc4f683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925CB56-D61C-43BC-9568-A3DA2D5F2DC3}">
  <ds:schemaRefs>
    <ds:schemaRef ds:uri="http://schemas.microsoft.com/sharepoint/v3/contenttype/forms"/>
  </ds:schemaRefs>
</ds:datastoreItem>
</file>

<file path=customXml/itemProps2.xml><?xml version="1.0" encoding="utf-8"?>
<ds:datastoreItem xmlns:ds="http://schemas.openxmlformats.org/officeDocument/2006/customXml" ds:itemID="{37A8DC34-A95E-4924-BEED-102EB2780E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54f173-26c4-4ae4-84a2-b785fc4f6833"/>
    <ds:schemaRef ds:uri="cc19cc87-f509-4b98-9b29-f2ddd69d46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1E0DA5-9EAB-4231-BC0F-B60590B40731}">
  <ds:schemaRefs>
    <ds:schemaRef ds:uri="http://schemas.microsoft.com/office/2006/documentManagement/types"/>
    <ds:schemaRef ds:uri="http://www.w3.org/XML/1998/namespace"/>
    <ds:schemaRef ds:uri="http://purl.org/dc/dcmitype/"/>
    <ds:schemaRef ds:uri="6aa1c9b5-d93a-49bb-92e3-0268c7cda685"/>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metadata/properties"/>
    <ds:schemaRef ds:uri="cc19cc87-f509-4b98-9b29-f2ddd69d46c5"/>
    <ds:schemaRef ds:uri="f154f173-26c4-4ae4-84a2-b785fc4f6833"/>
  </ds:schemaRefs>
</ds:datastoreItem>
</file>

<file path=docProps/app.xml><?xml version="1.0" encoding="utf-8"?>
<Properties xmlns="http://schemas.openxmlformats.org/officeDocument/2006/extended-properties" xmlns:vt="http://schemas.openxmlformats.org/officeDocument/2006/docPropsVTypes">
  <Template/>
  <TotalTime>110</TotalTime>
  <Words>354</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Theme10</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SHiHab</dc:creator>
  <cp:lastModifiedBy>Scott Petrie</cp:lastModifiedBy>
  <cp:revision>5</cp:revision>
  <dcterms:created xsi:type="dcterms:W3CDTF">2024-01-22T06:07:16Z</dcterms:created>
  <dcterms:modified xsi:type="dcterms:W3CDTF">2025-08-21T16:15:35Z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32de5f9-2999-487c-8150-cb5b1c8566f8_Enabled">
    <vt:lpwstr>true</vt:lpwstr>
  </property>
  <property fmtid="{D5CDD505-2E9C-101B-9397-08002B2CF9AE}" pid="3" name="MSIP_Label_632de5f9-2999-487c-8150-cb5b1c8566f8_SetDate">
    <vt:lpwstr>2024-08-01T16:04:31Z</vt:lpwstr>
  </property>
  <property fmtid="{D5CDD505-2E9C-101B-9397-08002B2CF9AE}" pid="4" name="MSIP_Label_632de5f9-2999-487c-8150-cb5b1c8566f8_Method">
    <vt:lpwstr>Standard</vt:lpwstr>
  </property>
  <property fmtid="{D5CDD505-2E9C-101B-9397-08002B2CF9AE}" pid="5" name="MSIP_Label_632de5f9-2999-487c-8150-cb5b1c8566f8_Name">
    <vt:lpwstr>defa4170-0d19-0005-0004-bc88714345d2</vt:lpwstr>
  </property>
  <property fmtid="{D5CDD505-2E9C-101B-9397-08002B2CF9AE}" pid="6" name="MSIP_Label_632de5f9-2999-487c-8150-cb5b1c8566f8_SiteId">
    <vt:lpwstr>1fe37436-453e-49b8-8919-a5326c04617c</vt:lpwstr>
  </property>
  <property fmtid="{D5CDD505-2E9C-101B-9397-08002B2CF9AE}" pid="7" name="MSIP_Label_632de5f9-2999-487c-8150-cb5b1c8566f8_ActionId">
    <vt:lpwstr>ea64452f-793b-4e38-9642-5dd82059d927</vt:lpwstr>
  </property>
  <property fmtid="{D5CDD505-2E9C-101B-9397-08002B2CF9AE}" pid="8" name="MSIP_Label_632de5f9-2999-487c-8150-cb5b1c8566f8_ContentBits">
    <vt:lpwstr>0</vt:lpwstr>
  </property>
  <property fmtid="{D5CDD505-2E9C-101B-9397-08002B2CF9AE}" pid="9" name="ContentTypeId">
    <vt:lpwstr>0x010100693C7B5739F02B48B139AAD7C370F779</vt:lpwstr>
  </property>
</Properties>
</file>