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349" r:id="rId3"/>
    <p:sldId id="350" r:id="rId4"/>
    <p:sldId id="1247" r:id="rId5"/>
    <p:sldId id="1248" r:id="rId6"/>
    <p:sldId id="1251" r:id="rId7"/>
    <p:sldId id="1249" r:id="rId8"/>
    <p:sldId id="1243" r:id="rId9"/>
    <p:sldId id="309" r:id="rId10"/>
    <p:sldId id="1244" r:id="rId11"/>
    <p:sldId id="1246" r:id="rId12"/>
    <p:sldId id="12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08C34-7A78-4395-8E19-B8C66D8042D9}" v="1" dt="2023-11-14T20:52:18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McNair" userId="bc84cf09-b96f-41ec-bb75-ac2223f92e71" providerId="ADAL" clId="{264F1222-E6C3-4814-8008-CD90E00044DC}"/>
    <pc:docChg chg="custSel addSld modSld sldOrd">
      <pc:chgData name="Terry McNair" userId="bc84cf09-b96f-41ec-bb75-ac2223f92e71" providerId="ADAL" clId="{264F1222-E6C3-4814-8008-CD90E00044DC}" dt="2023-10-10T19:02:22.103" v="140" actId="14100"/>
      <pc:docMkLst>
        <pc:docMk/>
      </pc:docMkLst>
      <pc:sldChg chg="modSp add mod ord">
        <pc:chgData name="Terry McNair" userId="bc84cf09-b96f-41ec-bb75-ac2223f92e71" providerId="ADAL" clId="{264F1222-E6C3-4814-8008-CD90E00044DC}" dt="2023-10-10T19:02:22.103" v="140" actId="14100"/>
        <pc:sldMkLst>
          <pc:docMk/>
          <pc:sldMk cId="4175128133" sldId="1251"/>
        </pc:sldMkLst>
        <pc:spChg chg="mod">
          <ac:chgData name="Terry McNair" userId="bc84cf09-b96f-41ec-bb75-ac2223f92e71" providerId="ADAL" clId="{264F1222-E6C3-4814-8008-CD90E00044DC}" dt="2023-10-10T19:02:22.103" v="140" actId="14100"/>
          <ac:spMkLst>
            <pc:docMk/>
            <pc:sldMk cId="4175128133" sldId="1251"/>
            <ac:spMk id="3" creationId="{7F8DAAE6-31E2-6000-2956-CF4066F0FC7F}"/>
          </ac:spMkLst>
        </pc:spChg>
        <pc:spChg chg="mod">
          <ac:chgData name="Terry McNair" userId="bc84cf09-b96f-41ec-bb75-ac2223f92e71" providerId="ADAL" clId="{264F1222-E6C3-4814-8008-CD90E00044DC}" dt="2023-10-10T18:40:04.552" v="16" actId="1076"/>
          <ac:spMkLst>
            <pc:docMk/>
            <pc:sldMk cId="4175128133" sldId="1251"/>
            <ac:spMk id="4" creationId="{3CF5BAB3-E61E-4D78-8B6B-B34EB3C814D8}"/>
          </ac:spMkLst>
        </pc:spChg>
        <pc:spChg chg="mod">
          <ac:chgData name="Terry McNair" userId="bc84cf09-b96f-41ec-bb75-ac2223f92e71" providerId="ADAL" clId="{264F1222-E6C3-4814-8008-CD90E00044DC}" dt="2023-10-10T18:41:48.504" v="139" actId="20577"/>
          <ac:spMkLst>
            <pc:docMk/>
            <pc:sldMk cId="4175128133" sldId="1251"/>
            <ac:spMk id="7" creationId="{F2D5BC95-2BDC-EBE0-15EA-E0B56FE8097D}"/>
          </ac:spMkLst>
        </pc:spChg>
        <pc:spChg chg="mod">
          <ac:chgData name="Terry McNair" userId="bc84cf09-b96f-41ec-bb75-ac2223f92e71" providerId="ADAL" clId="{264F1222-E6C3-4814-8008-CD90E00044DC}" dt="2023-10-10T18:32:53.694" v="10" actId="6549"/>
          <ac:spMkLst>
            <pc:docMk/>
            <pc:sldMk cId="4175128133" sldId="1251"/>
            <ac:spMk id="27" creationId="{CF6C6A87-7C30-42C1-9FF8-A4392AB23502}"/>
          </ac:spMkLst>
        </pc:spChg>
      </pc:sldChg>
    </pc:docChg>
  </pc:docChgLst>
  <pc:docChgLst>
    <pc:chgData name="Terry McNair" userId="bc84cf09-b96f-41ec-bb75-ac2223f92e71" providerId="ADAL" clId="{9F808C34-7A78-4395-8E19-B8C66D8042D9}"/>
    <pc:docChg chg="custSel modSld">
      <pc:chgData name="Terry McNair" userId="bc84cf09-b96f-41ec-bb75-ac2223f92e71" providerId="ADAL" clId="{9F808C34-7A78-4395-8E19-B8C66D8042D9}" dt="2023-11-14T20:52:31.198" v="211" actId="20577"/>
      <pc:docMkLst>
        <pc:docMk/>
      </pc:docMkLst>
      <pc:sldChg chg="addSp delSp modSp mod">
        <pc:chgData name="Terry McNair" userId="bc84cf09-b96f-41ec-bb75-ac2223f92e71" providerId="ADAL" clId="{9F808C34-7A78-4395-8E19-B8C66D8042D9}" dt="2023-11-14T20:52:31.198" v="211" actId="20577"/>
        <pc:sldMkLst>
          <pc:docMk/>
          <pc:sldMk cId="1383374822" sldId="1247"/>
        </pc:sldMkLst>
        <pc:spChg chg="mod">
          <ac:chgData name="Terry McNair" userId="bc84cf09-b96f-41ec-bb75-ac2223f92e71" providerId="ADAL" clId="{9F808C34-7A78-4395-8E19-B8C66D8042D9}" dt="2023-11-14T20:52:31.198" v="211" actId="20577"/>
          <ac:spMkLst>
            <pc:docMk/>
            <pc:sldMk cId="1383374822" sldId="1247"/>
            <ac:spMk id="11" creationId="{2F7BAE2A-0244-B9A9-B843-B7C793E0DED2}"/>
          </ac:spMkLst>
        </pc:spChg>
        <pc:picChg chg="add del mod">
          <ac:chgData name="Terry McNair" userId="bc84cf09-b96f-41ec-bb75-ac2223f92e71" providerId="ADAL" clId="{9F808C34-7A78-4395-8E19-B8C66D8042D9}" dt="2023-11-14T20:44:15.417" v="15" actId="478"/>
          <ac:picMkLst>
            <pc:docMk/>
            <pc:sldMk cId="1383374822" sldId="1247"/>
            <ac:picMk id="6" creationId="{FA74B846-87DE-BA73-C306-5698C45372AD}"/>
          </ac:picMkLst>
        </pc:picChg>
        <pc:picChg chg="add mod">
          <ac:chgData name="Terry McNair" userId="bc84cf09-b96f-41ec-bb75-ac2223f92e71" providerId="ADAL" clId="{9F808C34-7A78-4395-8E19-B8C66D8042D9}" dt="2023-11-14T20:44:44.635" v="23" actId="14100"/>
          <ac:picMkLst>
            <pc:docMk/>
            <pc:sldMk cId="1383374822" sldId="1247"/>
            <ac:picMk id="8" creationId="{E93C7F44-56BB-0808-71C4-E7D3A7D36BA4}"/>
          </ac:picMkLst>
        </pc:picChg>
        <pc:picChg chg="mod">
          <ac:chgData name="Terry McNair" userId="bc84cf09-b96f-41ec-bb75-ac2223f92e71" providerId="ADAL" clId="{9F808C34-7A78-4395-8E19-B8C66D8042D9}" dt="2023-11-14T20:44:41.571" v="22" actId="14100"/>
          <ac:picMkLst>
            <pc:docMk/>
            <pc:sldMk cId="1383374822" sldId="1247"/>
            <ac:picMk id="15" creationId="{3F780C94-0A03-34B7-B020-E98584F5E5D6}"/>
          </ac:picMkLst>
        </pc:picChg>
      </pc:sldChg>
      <pc:sldChg chg="modSp mod">
        <pc:chgData name="Terry McNair" userId="bc84cf09-b96f-41ec-bb75-ac2223f92e71" providerId="ADAL" clId="{9F808C34-7A78-4395-8E19-B8C66D8042D9}" dt="2023-11-14T19:12:24.354" v="1" actId="20577"/>
        <pc:sldMkLst>
          <pc:docMk/>
          <pc:sldMk cId="4175128133" sldId="1251"/>
        </pc:sldMkLst>
        <pc:spChg chg="mod">
          <ac:chgData name="Terry McNair" userId="bc84cf09-b96f-41ec-bb75-ac2223f92e71" providerId="ADAL" clId="{9F808C34-7A78-4395-8E19-B8C66D8042D9}" dt="2023-11-14T19:12:24.354" v="1" actId="20577"/>
          <ac:spMkLst>
            <pc:docMk/>
            <pc:sldMk cId="4175128133" sldId="1251"/>
            <ac:spMk id="7" creationId="{F2D5BC95-2BDC-EBE0-15EA-E0B56FE809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32900-3D8D-4961-AB95-151A7618F7B6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DFC6B464-1439-4B52-BA59-0BFF58B476E2}">
      <dgm:prSet phldrT="[Text]" custT="1"/>
      <dgm:spPr/>
      <dgm:t>
        <a:bodyPr/>
        <a:lstStyle/>
        <a:p>
          <a:r>
            <a:rPr lang="en-US" sz="1800" dirty="0">
              <a:solidFill>
                <a:schemeClr val="bg2"/>
              </a:solidFill>
            </a:rPr>
            <a:t>Identify Purchasing Need based on approved budget</a:t>
          </a:r>
        </a:p>
        <a:p>
          <a:endParaRPr lang="en-US" sz="1800" dirty="0">
            <a:solidFill>
              <a:schemeClr val="bg2"/>
            </a:solidFill>
          </a:endParaRPr>
        </a:p>
      </dgm:t>
    </dgm:pt>
    <dgm:pt modelId="{C77B4B91-1998-4089-9C8E-BC31DA222405}" type="parTrans" cxnId="{985BC48E-1B95-4FA8-99D8-18DCBB4937D2}">
      <dgm:prSet/>
      <dgm:spPr/>
      <dgm:t>
        <a:bodyPr/>
        <a:lstStyle/>
        <a:p>
          <a:endParaRPr lang="en-US" sz="1600"/>
        </a:p>
      </dgm:t>
    </dgm:pt>
    <dgm:pt modelId="{7E148A3A-B972-4EBF-A79F-355CA7625788}" type="sibTrans" cxnId="{985BC48E-1B95-4FA8-99D8-18DCBB4937D2}">
      <dgm:prSet/>
      <dgm:spPr/>
      <dgm:t>
        <a:bodyPr/>
        <a:lstStyle/>
        <a:p>
          <a:endParaRPr lang="en-US" sz="1600"/>
        </a:p>
      </dgm:t>
    </dgm:pt>
    <dgm:pt modelId="{B3094AFB-A347-4C29-882D-108777BB8240}">
      <dgm:prSet phldrT="[Text]" custT="1"/>
      <dgm:spPr/>
      <dgm:t>
        <a:bodyPr/>
        <a:lstStyle/>
        <a:p>
          <a:r>
            <a:rPr lang="en-US" sz="1800" dirty="0">
              <a:solidFill>
                <a:schemeClr val="bg2"/>
              </a:solidFill>
            </a:rPr>
            <a:t>Initiate PO</a:t>
          </a:r>
        </a:p>
      </dgm:t>
    </dgm:pt>
    <dgm:pt modelId="{E37B7C72-837C-4148-B5A8-A629AD8736EC}" type="parTrans" cxnId="{05F6001E-676B-4557-9704-1A1B0A90BD15}">
      <dgm:prSet/>
      <dgm:spPr/>
      <dgm:t>
        <a:bodyPr/>
        <a:lstStyle/>
        <a:p>
          <a:endParaRPr lang="en-US" sz="1600"/>
        </a:p>
      </dgm:t>
    </dgm:pt>
    <dgm:pt modelId="{9FFA79F9-5A85-43EC-BEE7-2AD702601712}" type="sibTrans" cxnId="{05F6001E-676B-4557-9704-1A1B0A90BD15}">
      <dgm:prSet/>
      <dgm:spPr/>
      <dgm:t>
        <a:bodyPr/>
        <a:lstStyle/>
        <a:p>
          <a:endParaRPr lang="en-US" sz="1600"/>
        </a:p>
      </dgm:t>
    </dgm:pt>
    <dgm:pt modelId="{739A2476-69D2-4849-81E5-E3BC50F73B1C}">
      <dgm:prSet phldrT="[Text]" custT="1"/>
      <dgm:spPr/>
      <dgm:t>
        <a:bodyPr/>
        <a:lstStyle/>
        <a:p>
          <a:r>
            <a:rPr lang="en-US" sz="1800" dirty="0">
              <a:solidFill>
                <a:schemeClr val="bg2"/>
              </a:solidFill>
            </a:rPr>
            <a:t>Issue approved PO to Vendor to initiate service or goods</a:t>
          </a:r>
        </a:p>
      </dgm:t>
    </dgm:pt>
    <dgm:pt modelId="{5271F027-F578-4D69-8F78-F4C72E284893}" type="parTrans" cxnId="{BD90BB5F-C3DF-48DC-B8B2-4CB8A9372431}">
      <dgm:prSet/>
      <dgm:spPr/>
      <dgm:t>
        <a:bodyPr/>
        <a:lstStyle/>
        <a:p>
          <a:endParaRPr lang="en-US" sz="1600"/>
        </a:p>
      </dgm:t>
    </dgm:pt>
    <dgm:pt modelId="{17FAA08B-8A3F-4C73-B748-160A2CE9D67E}" type="sibTrans" cxnId="{BD90BB5F-C3DF-48DC-B8B2-4CB8A9372431}">
      <dgm:prSet/>
      <dgm:spPr/>
      <dgm:t>
        <a:bodyPr/>
        <a:lstStyle/>
        <a:p>
          <a:endParaRPr lang="en-US" sz="1600"/>
        </a:p>
      </dgm:t>
    </dgm:pt>
    <dgm:pt modelId="{7F501817-3974-4424-A24E-C1EB0CD3EB8B}">
      <dgm:prSet phldrT="[Text]" custT="1"/>
      <dgm:spPr/>
      <dgm:t>
        <a:bodyPr/>
        <a:lstStyle/>
        <a:p>
          <a:r>
            <a:rPr lang="en-US" sz="1800" dirty="0">
              <a:solidFill>
                <a:schemeClr val="bg2"/>
              </a:solidFill>
            </a:rPr>
            <a:t>Invoice is sent to Accounts Payable &amp; Vendor is paid</a:t>
          </a:r>
        </a:p>
      </dgm:t>
    </dgm:pt>
    <dgm:pt modelId="{61B14162-EFB0-4A9C-81CA-D92B251C86D3}" type="parTrans" cxnId="{DC672CCD-BA59-411A-A35D-E7D94CF1ABED}">
      <dgm:prSet/>
      <dgm:spPr/>
      <dgm:t>
        <a:bodyPr/>
        <a:lstStyle/>
        <a:p>
          <a:endParaRPr lang="en-US" sz="1600"/>
        </a:p>
      </dgm:t>
    </dgm:pt>
    <dgm:pt modelId="{CC7C5274-481D-4AD2-905F-E2A4749067A8}" type="sibTrans" cxnId="{DC672CCD-BA59-411A-A35D-E7D94CF1ABED}">
      <dgm:prSet/>
      <dgm:spPr/>
      <dgm:t>
        <a:bodyPr/>
        <a:lstStyle/>
        <a:p>
          <a:endParaRPr lang="en-US" sz="1600"/>
        </a:p>
      </dgm:t>
    </dgm:pt>
    <dgm:pt modelId="{F8A813AB-CCBE-4447-8DBA-387ECC8D7A43}">
      <dgm:prSet phldrT="[Text]" custT="1"/>
      <dgm:spPr/>
      <dgm:t>
        <a:bodyPr/>
        <a:lstStyle/>
        <a:p>
          <a:r>
            <a:rPr lang="en-US" sz="1800" dirty="0">
              <a:solidFill>
                <a:schemeClr val="bg2"/>
              </a:solidFill>
            </a:rPr>
            <a:t>Services or goods provided</a:t>
          </a:r>
        </a:p>
      </dgm:t>
    </dgm:pt>
    <dgm:pt modelId="{8ECFE9B0-399C-4638-888A-E0542457BA2E}" type="sibTrans" cxnId="{A54BB15C-FD5F-4FDC-B6A1-56403DC419E9}">
      <dgm:prSet/>
      <dgm:spPr/>
      <dgm:t>
        <a:bodyPr/>
        <a:lstStyle/>
        <a:p>
          <a:endParaRPr lang="en-US" sz="1600"/>
        </a:p>
      </dgm:t>
    </dgm:pt>
    <dgm:pt modelId="{EE568282-F7D9-4C52-B04E-44F8F62CA350}" type="parTrans" cxnId="{A54BB15C-FD5F-4FDC-B6A1-56403DC419E9}">
      <dgm:prSet/>
      <dgm:spPr/>
      <dgm:t>
        <a:bodyPr/>
        <a:lstStyle/>
        <a:p>
          <a:endParaRPr lang="en-US" sz="1600"/>
        </a:p>
      </dgm:t>
    </dgm:pt>
    <dgm:pt modelId="{B3C7B975-18E7-414F-BA4C-850AC2C9D887}">
      <dgm:prSet phldrT="[Text]" custT="1"/>
      <dgm:spPr/>
      <dgm:t>
        <a:bodyPr/>
        <a:lstStyle/>
        <a:p>
          <a:r>
            <a:rPr lang="en-US" sz="1800" dirty="0">
              <a:solidFill>
                <a:schemeClr val="bg2"/>
              </a:solidFill>
            </a:rPr>
            <a:t>Route PO for Approval</a:t>
          </a:r>
        </a:p>
      </dgm:t>
    </dgm:pt>
    <dgm:pt modelId="{08628B7C-7E8D-450B-8219-E65533F6C268}" type="parTrans" cxnId="{BCE7F895-4661-479A-AD39-A4E4327420E9}">
      <dgm:prSet/>
      <dgm:spPr/>
      <dgm:t>
        <a:bodyPr/>
        <a:lstStyle/>
        <a:p>
          <a:endParaRPr lang="en-US"/>
        </a:p>
      </dgm:t>
    </dgm:pt>
    <dgm:pt modelId="{1A42CCF2-2CDE-4336-8AA0-2950D1881D05}" type="sibTrans" cxnId="{BCE7F895-4661-479A-AD39-A4E4327420E9}">
      <dgm:prSet/>
      <dgm:spPr/>
      <dgm:t>
        <a:bodyPr/>
        <a:lstStyle/>
        <a:p>
          <a:endParaRPr lang="en-US"/>
        </a:p>
      </dgm:t>
    </dgm:pt>
    <dgm:pt modelId="{6F21E775-750B-4947-B558-C9E5DBAD54F0}" type="pres">
      <dgm:prSet presAssocID="{CC032900-3D8D-4961-AB95-151A7618F7B6}" presName="CompostProcess" presStyleCnt="0">
        <dgm:presLayoutVars>
          <dgm:dir/>
          <dgm:resizeHandles val="exact"/>
        </dgm:presLayoutVars>
      </dgm:prSet>
      <dgm:spPr/>
    </dgm:pt>
    <dgm:pt modelId="{8B5787CE-8083-44F2-B26E-FF74488FE583}" type="pres">
      <dgm:prSet presAssocID="{CC032900-3D8D-4961-AB95-151A7618F7B6}" presName="arrow" presStyleLbl="bgShp" presStyleIdx="0" presStyleCnt="1" custScaleX="117647" custScaleY="100000" custLinFactNeighborX="-128" custLinFactNeighborY="1058"/>
      <dgm:spPr/>
    </dgm:pt>
    <dgm:pt modelId="{9E955838-8024-4E1A-B6D7-8164837E0AB5}" type="pres">
      <dgm:prSet presAssocID="{CC032900-3D8D-4961-AB95-151A7618F7B6}" presName="linearProcess" presStyleCnt="0"/>
      <dgm:spPr/>
    </dgm:pt>
    <dgm:pt modelId="{7C4D4395-72D0-4FED-9DC2-2442FCEE055A}" type="pres">
      <dgm:prSet presAssocID="{DFC6B464-1439-4B52-BA59-0BFF58B476E2}" presName="textNode" presStyleLbl="node1" presStyleIdx="0" presStyleCnt="6" custScaleX="120398" custLinFactX="-1044" custLinFactNeighborX="-100000" custLinFactNeighborY="1887">
        <dgm:presLayoutVars>
          <dgm:bulletEnabled val="1"/>
        </dgm:presLayoutVars>
      </dgm:prSet>
      <dgm:spPr/>
    </dgm:pt>
    <dgm:pt modelId="{43B8DCAA-7FAE-47E5-AD2C-29A584B100CA}" type="pres">
      <dgm:prSet presAssocID="{7E148A3A-B972-4EBF-A79F-355CA7625788}" presName="sibTrans" presStyleCnt="0"/>
      <dgm:spPr/>
    </dgm:pt>
    <dgm:pt modelId="{8E0759D9-98B4-4FFF-A7E4-9BCBF704B3F5}" type="pres">
      <dgm:prSet presAssocID="{B3094AFB-A347-4C29-882D-108777BB8240}" presName="textNode" presStyleLbl="node1" presStyleIdx="1" presStyleCnt="6" custScaleX="115723" custLinFactNeighborX="-54821" custLinFactNeighborY="974">
        <dgm:presLayoutVars>
          <dgm:bulletEnabled val="1"/>
        </dgm:presLayoutVars>
      </dgm:prSet>
      <dgm:spPr/>
    </dgm:pt>
    <dgm:pt modelId="{24091322-3C59-4FAD-986E-C4E74B2EDBC0}" type="pres">
      <dgm:prSet presAssocID="{9FFA79F9-5A85-43EC-BEE7-2AD702601712}" presName="sibTrans" presStyleCnt="0"/>
      <dgm:spPr/>
    </dgm:pt>
    <dgm:pt modelId="{2F261C50-CD07-4DF3-AF05-FB5140F8E7DB}" type="pres">
      <dgm:prSet presAssocID="{B3C7B975-18E7-414F-BA4C-850AC2C9D887}" presName="textNode" presStyleLbl="node1" presStyleIdx="2" presStyleCnt="6" custScaleX="119398" custLinFactNeighborX="-76082">
        <dgm:presLayoutVars>
          <dgm:bulletEnabled val="1"/>
        </dgm:presLayoutVars>
      </dgm:prSet>
      <dgm:spPr/>
    </dgm:pt>
    <dgm:pt modelId="{37395C18-5917-434B-98D9-5449D113AAC4}" type="pres">
      <dgm:prSet presAssocID="{1A42CCF2-2CDE-4336-8AA0-2950D1881D05}" presName="sibTrans" presStyleCnt="0"/>
      <dgm:spPr/>
    </dgm:pt>
    <dgm:pt modelId="{93895CF6-8859-471E-9366-C5C2E8984797}" type="pres">
      <dgm:prSet presAssocID="{739A2476-69D2-4849-81E5-E3BC50F73B1C}" presName="textNode" presStyleLbl="node1" presStyleIdx="3" presStyleCnt="6" custScaleX="117610" custLinFactX="-2298" custLinFactNeighborX="-100000" custLinFactNeighborY="974">
        <dgm:presLayoutVars>
          <dgm:bulletEnabled val="1"/>
        </dgm:presLayoutVars>
      </dgm:prSet>
      <dgm:spPr/>
    </dgm:pt>
    <dgm:pt modelId="{3BAEC529-844F-4D47-97D1-49AF6C05FCD9}" type="pres">
      <dgm:prSet presAssocID="{17FAA08B-8A3F-4C73-B748-160A2CE9D67E}" presName="sibTrans" presStyleCnt="0"/>
      <dgm:spPr/>
    </dgm:pt>
    <dgm:pt modelId="{A3506426-B84F-4DD0-8415-BB9775BD23C5}" type="pres">
      <dgm:prSet presAssocID="{F8A813AB-CCBE-4447-8DBA-387ECC8D7A43}" presName="textNode" presStyleLbl="node1" presStyleIdx="4" presStyleCnt="6" custScaleX="118411" custLinFactX="-10521" custLinFactNeighborX="-100000" custLinFactNeighborY="974">
        <dgm:presLayoutVars>
          <dgm:bulletEnabled val="1"/>
        </dgm:presLayoutVars>
      </dgm:prSet>
      <dgm:spPr/>
    </dgm:pt>
    <dgm:pt modelId="{53951735-BC15-4728-9959-6EB51FE75133}" type="pres">
      <dgm:prSet presAssocID="{8ECFE9B0-399C-4638-888A-E0542457BA2E}" presName="sibTrans" presStyleCnt="0"/>
      <dgm:spPr/>
    </dgm:pt>
    <dgm:pt modelId="{11A25408-D3E4-4B51-A167-9DE28949EEB1}" type="pres">
      <dgm:prSet presAssocID="{7F501817-3974-4424-A24E-C1EB0CD3EB8B}" presName="textNode" presStyleLbl="node1" presStyleIdx="5" presStyleCnt="6" custScaleX="115845" custScaleY="97721" custLinFactX="-17911" custLinFactNeighborX="-100000" custLinFactNeighborY="974">
        <dgm:presLayoutVars>
          <dgm:bulletEnabled val="1"/>
        </dgm:presLayoutVars>
      </dgm:prSet>
      <dgm:spPr/>
    </dgm:pt>
  </dgm:ptLst>
  <dgm:cxnLst>
    <dgm:cxn modelId="{05F6001E-676B-4557-9704-1A1B0A90BD15}" srcId="{CC032900-3D8D-4961-AB95-151A7618F7B6}" destId="{B3094AFB-A347-4C29-882D-108777BB8240}" srcOrd="1" destOrd="0" parTransId="{E37B7C72-837C-4148-B5A8-A629AD8736EC}" sibTransId="{9FFA79F9-5A85-43EC-BEE7-2AD702601712}"/>
    <dgm:cxn modelId="{A54BB15C-FD5F-4FDC-B6A1-56403DC419E9}" srcId="{CC032900-3D8D-4961-AB95-151A7618F7B6}" destId="{F8A813AB-CCBE-4447-8DBA-387ECC8D7A43}" srcOrd="4" destOrd="0" parTransId="{EE568282-F7D9-4C52-B04E-44F8F62CA350}" sibTransId="{8ECFE9B0-399C-4638-888A-E0542457BA2E}"/>
    <dgm:cxn modelId="{C47E6C5D-0033-4FEA-9153-0E03CF533F5E}" type="presOf" srcId="{CC032900-3D8D-4961-AB95-151A7618F7B6}" destId="{6F21E775-750B-4947-B558-C9E5DBAD54F0}" srcOrd="0" destOrd="0" presId="urn:microsoft.com/office/officeart/2005/8/layout/hProcess9"/>
    <dgm:cxn modelId="{BD90BB5F-C3DF-48DC-B8B2-4CB8A9372431}" srcId="{CC032900-3D8D-4961-AB95-151A7618F7B6}" destId="{739A2476-69D2-4849-81E5-E3BC50F73B1C}" srcOrd="3" destOrd="0" parTransId="{5271F027-F578-4D69-8F78-F4C72E284893}" sibTransId="{17FAA08B-8A3F-4C73-B748-160A2CE9D67E}"/>
    <dgm:cxn modelId="{264DC661-F108-4610-A595-634EA1E8AA2A}" type="presOf" srcId="{F8A813AB-CCBE-4447-8DBA-387ECC8D7A43}" destId="{A3506426-B84F-4DD0-8415-BB9775BD23C5}" srcOrd="0" destOrd="0" presId="urn:microsoft.com/office/officeart/2005/8/layout/hProcess9"/>
    <dgm:cxn modelId="{856AA748-FC42-4D9F-8A58-FC5A584C0A1D}" type="presOf" srcId="{B3C7B975-18E7-414F-BA4C-850AC2C9D887}" destId="{2F261C50-CD07-4DF3-AF05-FB5140F8E7DB}" srcOrd="0" destOrd="0" presId="urn:microsoft.com/office/officeart/2005/8/layout/hProcess9"/>
    <dgm:cxn modelId="{AA749189-6564-4CD7-852D-103513DAA7D3}" type="presOf" srcId="{739A2476-69D2-4849-81E5-E3BC50F73B1C}" destId="{93895CF6-8859-471E-9366-C5C2E8984797}" srcOrd="0" destOrd="0" presId="urn:microsoft.com/office/officeart/2005/8/layout/hProcess9"/>
    <dgm:cxn modelId="{985BC48E-1B95-4FA8-99D8-18DCBB4937D2}" srcId="{CC032900-3D8D-4961-AB95-151A7618F7B6}" destId="{DFC6B464-1439-4B52-BA59-0BFF58B476E2}" srcOrd="0" destOrd="0" parTransId="{C77B4B91-1998-4089-9C8E-BC31DA222405}" sibTransId="{7E148A3A-B972-4EBF-A79F-355CA7625788}"/>
    <dgm:cxn modelId="{BCE7F895-4661-479A-AD39-A4E4327420E9}" srcId="{CC032900-3D8D-4961-AB95-151A7618F7B6}" destId="{B3C7B975-18E7-414F-BA4C-850AC2C9D887}" srcOrd="2" destOrd="0" parTransId="{08628B7C-7E8D-450B-8219-E65533F6C268}" sibTransId="{1A42CCF2-2CDE-4336-8AA0-2950D1881D05}"/>
    <dgm:cxn modelId="{E9CBBD98-2758-4367-A743-9CE43DBBDC45}" type="presOf" srcId="{B3094AFB-A347-4C29-882D-108777BB8240}" destId="{8E0759D9-98B4-4FFF-A7E4-9BCBF704B3F5}" srcOrd="0" destOrd="0" presId="urn:microsoft.com/office/officeart/2005/8/layout/hProcess9"/>
    <dgm:cxn modelId="{D77836B7-6122-407D-8CA4-A0F2066DD3D3}" type="presOf" srcId="{7F501817-3974-4424-A24E-C1EB0CD3EB8B}" destId="{11A25408-D3E4-4B51-A167-9DE28949EEB1}" srcOrd="0" destOrd="0" presId="urn:microsoft.com/office/officeart/2005/8/layout/hProcess9"/>
    <dgm:cxn modelId="{24BF38BC-26E6-4BEE-BBEF-5070DF5AE00D}" type="presOf" srcId="{DFC6B464-1439-4B52-BA59-0BFF58B476E2}" destId="{7C4D4395-72D0-4FED-9DC2-2442FCEE055A}" srcOrd="0" destOrd="0" presId="urn:microsoft.com/office/officeart/2005/8/layout/hProcess9"/>
    <dgm:cxn modelId="{DC672CCD-BA59-411A-A35D-E7D94CF1ABED}" srcId="{CC032900-3D8D-4961-AB95-151A7618F7B6}" destId="{7F501817-3974-4424-A24E-C1EB0CD3EB8B}" srcOrd="5" destOrd="0" parTransId="{61B14162-EFB0-4A9C-81CA-D92B251C86D3}" sibTransId="{CC7C5274-481D-4AD2-905F-E2A4749067A8}"/>
    <dgm:cxn modelId="{02E31994-6CD8-4E20-87B8-B6D46848DD6F}" type="presParOf" srcId="{6F21E775-750B-4947-B558-C9E5DBAD54F0}" destId="{8B5787CE-8083-44F2-B26E-FF74488FE583}" srcOrd="0" destOrd="0" presId="urn:microsoft.com/office/officeart/2005/8/layout/hProcess9"/>
    <dgm:cxn modelId="{5443BC9C-CE5A-4E5F-8A0B-845FBEA2726E}" type="presParOf" srcId="{6F21E775-750B-4947-B558-C9E5DBAD54F0}" destId="{9E955838-8024-4E1A-B6D7-8164837E0AB5}" srcOrd="1" destOrd="0" presId="urn:microsoft.com/office/officeart/2005/8/layout/hProcess9"/>
    <dgm:cxn modelId="{69138991-55D7-4C30-ABB7-B39A10B78DB1}" type="presParOf" srcId="{9E955838-8024-4E1A-B6D7-8164837E0AB5}" destId="{7C4D4395-72D0-4FED-9DC2-2442FCEE055A}" srcOrd="0" destOrd="0" presId="urn:microsoft.com/office/officeart/2005/8/layout/hProcess9"/>
    <dgm:cxn modelId="{79F42072-FEF5-4F95-8D52-F024685396E8}" type="presParOf" srcId="{9E955838-8024-4E1A-B6D7-8164837E0AB5}" destId="{43B8DCAA-7FAE-47E5-AD2C-29A584B100CA}" srcOrd="1" destOrd="0" presId="urn:microsoft.com/office/officeart/2005/8/layout/hProcess9"/>
    <dgm:cxn modelId="{8815CFAC-CFF7-4782-8C78-9D7C07D6E8C3}" type="presParOf" srcId="{9E955838-8024-4E1A-B6D7-8164837E0AB5}" destId="{8E0759D9-98B4-4FFF-A7E4-9BCBF704B3F5}" srcOrd="2" destOrd="0" presId="urn:microsoft.com/office/officeart/2005/8/layout/hProcess9"/>
    <dgm:cxn modelId="{260A5376-F222-4EAE-B81A-065C838A1777}" type="presParOf" srcId="{9E955838-8024-4E1A-B6D7-8164837E0AB5}" destId="{24091322-3C59-4FAD-986E-C4E74B2EDBC0}" srcOrd="3" destOrd="0" presId="urn:microsoft.com/office/officeart/2005/8/layout/hProcess9"/>
    <dgm:cxn modelId="{3EEE13E0-1E96-4FF1-AA1C-00DF4512A2AD}" type="presParOf" srcId="{9E955838-8024-4E1A-B6D7-8164837E0AB5}" destId="{2F261C50-CD07-4DF3-AF05-FB5140F8E7DB}" srcOrd="4" destOrd="0" presId="urn:microsoft.com/office/officeart/2005/8/layout/hProcess9"/>
    <dgm:cxn modelId="{DFACDA93-7449-4B10-97BE-324DA1175B16}" type="presParOf" srcId="{9E955838-8024-4E1A-B6D7-8164837E0AB5}" destId="{37395C18-5917-434B-98D9-5449D113AAC4}" srcOrd="5" destOrd="0" presId="urn:microsoft.com/office/officeart/2005/8/layout/hProcess9"/>
    <dgm:cxn modelId="{0FE9E3A0-3487-45ED-9DCF-81FD09B8C738}" type="presParOf" srcId="{9E955838-8024-4E1A-B6D7-8164837E0AB5}" destId="{93895CF6-8859-471E-9366-C5C2E8984797}" srcOrd="6" destOrd="0" presId="urn:microsoft.com/office/officeart/2005/8/layout/hProcess9"/>
    <dgm:cxn modelId="{48948C8E-E511-45F1-A54C-5BB03149B400}" type="presParOf" srcId="{9E955838-8024-4E1A-B6D7-8164837E0AB5}" destId="{3BAEC529-844F-4D47-97D1-49AF6C05FCD9}" srcOrd="7" destOrd="0" presId="urn:microsoft.com/office/officeart/2005/8/layout/hProcess9"/>
    <dgm:cxn modelId="{9E78D19E-0A6D-4210-B05B-302021D40914}" type="presParOf" srcId="{9E955838-8024-4E1A-B6D7-8164837E0AB5}" destId="{A3506426-B84F-4DD0-8415-BB9775BD23C5}" srcOrd="8" destOrd="0" presId="urn:microsoft.com/office/officeart/2005/8/layout/hProcess9"/>
    <dgm:cxn modelId="{CE95718D-6740-4B81-B075-22D0D9AEBC36}" type="presParOf" srcId="{9E955838-8024-4E1A-B6D7-8164837E0AB5}" destId="{53951735-BC15-4728-9959-6EB51FE75133}" srcOrd="9" destOrd="0" presId="urn:microsoft.com/office/officeart/2005/8/layout/hProcess9"/>
    <dgm:cxn modelId="{0D76F479-8171-4AE3-A0CA-73C43D481388}" type="presParOf" srcId="{9E955838-8024-4E1A-B6D7-8164837E0AB5}" destId="{11A25408-D3E4-4B51-A167-9DE28949EEB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87CE-8083-44F2-B26E-FF74488FE583}">
      <dsp:nvSpPr>
        <dsp:cNvPr id="0" name=""/>
        <dsp:cNvSpPr/>
      </dsp:nvSpPr>
      <dsp:spPr>
        <a:xfrm>
          <a:off x="0" y="0"/>
          <a:ext cx="10041212" cy="41148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4D4395-72D0-4FED-9DC2-2442FCEE055A}">
      <dsp:nvSpPr>
        <dsp:cNvPr id="0" name=""/>
        <dsp:cNvSpPr/>
      </dsp:nvSpPr>
      <dsp:spPr>
        <a:xfrm>
          <a:off x="0" y="1265498"/>
          <a:ext cx="1528297" cy="1645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Identify Purchasing Need based on approved budget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bg2"/>
            </a:solidFill>
          </a:endParaRPr>
        </a:p>
      </dsp:txBody>
      <dsp:txXfrm>
        <a:off x="74605" y="1340103"/>
        <a:ext cx="1379087" cy="1496710"/>
      </dsp:txXfrm>
    </dsp:sp>
    <dsp:sp modelId="{8E0759D9-98B4-4FFF-A7E4-9BCBF704B3F5}">
      <dsp:nvSpPr>
        <dsp:cNvPr id="0" name=""/>
        <dsp:cNvSpPr/>
      </dsp:nvSpPr>
      <dsp:spPr>
        <a:xfrm>
          <a:off x="1625913" y="1250471"/>
          <a:ext cx="1468953" cy="1645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Initiate PO</a:t>
          </a:r>
        </a:p>
      </dsp:txBody>
      <dsp:txXfrm>
        <a:off x="1697621" y="1322179"/>
        <a:ext cx="1325537" cy="1502504"/>
      </dsp:txXfrm>
    </dsp:sp>
    <dsp:sp modelId="{2F261C50-CD07-4DF3-AF05-FB5140F8E7DB}">
      <dsp:nvSpPr>
        <dsp:cNvPr id="0" name=""/>
        <dsp:cNvSpPr/>
      </dsp:nvSpPr>
      <dsp:spPr>
        <a:xfrm>
          <a:off x="3261449" y="1234440"/>
          <a:ext cx="1515603" cy="1645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Route PO for Approval</a:t>
          </a:r>
        </a:p>
      </dsp:txBody>
      <dsp:txXfrm>
        <a:off x="3335435" y="1308426"/>
        <a:ext cx="1367631" cy="1497948"/>
      </dsp:txXfrm>
    </dsp:sp>
    <dsp:sp modelId="{93895CF6-8859-471E-9366-C5C2E8984797}">
      <dsp:nvSpPr>
        <dsp:cNvPr id="0" name=""/>
        <dsp:cNvSpPr/>
      </dsp:nvSpPr>
      <dsp:spPr>
        <a:xfrm>
          <a:off x="4908843" y="1250471"/>
          <a:ext cx="1492906" cy="1645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Issue approved PO to Vendor to initiate service or goods</a:t>
          </a:r>
        </a:p>
      </dsp:txBody>
      <dsp:txXfrm>
        <a:off x="4981721" y="1323349"/>
        <a:ext cx="1347150" cy="1500164"/>
      </dsp:txXfrm>
    </dsp:sp>
    <dsp:sp modelId="{A3506426-B84F-4DD0-8415-BB9775BD23C5}">
      <dsp:nvSpPr>
        <dsp:cNvPr id="0" name=""/>
        <dsp:cNvSpPr/>
      </dsp:nvSpPr>
      <dsp:spPr>
        <a:xfrm>
          <a:off x="6508931" y="1250471"/>
          <a:ext cx="1503074" cy="1645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Services or goods provided</a:t>
          </a:r>
        </a:p>
      </dsp:txBody>
      <dsp:txXfrm>
        <a:off x="6582305" y="1323845"/>
        <a:ext cx="1356326" cy="1499172"/>
      </dsp:txXfrm>
    </dsp:sp>
    <dsp:sp modelId="{11A25408-D3E4-4B51-A167-9DE28949EEB1}">
      <dsp:nvSpPr>
        <dsp:cNvPr id="0" name=""/>
        <dsp:cNvSpPr/>
      </dsp:nvSpPr>
      <dsp:spPr>
        <a:xfrm>
          <a:off x="8129761" y="1269226"/>
          <a:ext cx="1470502" cy="16084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Invoice is sent to Accounts Payable &amp; Vendor is paid</a:t>
          </a:r>
        </a:p>
      </dsp:txBody>
      <dsp:txXfrm>
        <a:off x="8201545" y="1341010"/>
        <a:ext cx="1326934" cy="1464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44C3C-83E8-40D6-94A8-8AFC966F8768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E7A3A-B99F-472F-8C2F-B7E80206C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3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556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035F0-DBF6-4892-8D69-21668F986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035F0-DBF6-4892-8D69-21668F986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-Title Slide –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82110"/>
            <a:ext cx="12192000" cy="1577340"/>
          </a:xfrm>
          <a:prstGeom prst="rect">
            <a:avLst/>
          </a:prstGeom>
          <a:solidFill>
            <a:srgbClr val="380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276600"/>
            <a:ext cx="8977132" cy="1295400"/>
          </a:xfrm>
          <a:noFill/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5"/>
          <p:cNvSpPr txBox="1">
            <a:spLocks/>
          </p:cNvSpPr>
          <p:nvPr userDrawn="1"/>
        </p:nvSpPr>
        <p:spPr>
          <a:xfrm>
            <a:off x="11230784" y="6369766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/>
              <a:pPr/>
              <a:t>11/14/2023</a:t>
            </a:fld>
            <a:endParaRPr lang="en-US" sz="9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454640" y="6436910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60" y="5435894"/>
            <a:ext cx="2505673" cy="546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0"/>
            <a:ext cx="578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6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-Title Slide –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1"/>
            <a:ext cx="2821717" cy="3428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182110"/>
            <a:ext cx="12192000" cy="1577340"/>
          </a:xfrm>
          <a:prstGeom prst="rect">
            <a:avLst/>
          </a:prstGeom>
          <a:solidFill>
            <a:srgbClr val="380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276600"/>
            <a:ext cx="11567932" cy="1295400"/>
          </a:xfrm>
          <a:noFill/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5"/>
          <p:cNvSpPr txBox="1">
            <a:spLocks/>
          </p:cNvSpPr>
          <p:nvPr userDrawn="1"/>
        </p:nvSpPr>
        <p:spPr>
          <a:xfrm>
            <a:off x="11230784" y="6369766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/>
              <a:pPr/>
              <a:t>11/14/2023</a:t>
            </a:fld>
            <a:endParaRPr lang="en-US" sz="9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454640" y="6436910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60" y="5435894"/>
            <a:ext cx="2505673" cy="546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5714"/>
            <a:ext cx="2667000" cy="19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5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-Content Slide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07" y="1"/>
            <a:ext cx="4296993" cy="27214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526324"/>
          </a:xfrm>
          <a:prstGeom prst="rect">
            <a:avLst/>
          </a:prstGeom>
          <a:solidFill>
            <a:srgbClr val="380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" y="6019800"/>
            <a:ext cx="2558427" cy="838200"/>
          </a:xfrm>
          <a:prstGeom prst="rect">
            <a:avLst/>
          </a:prstGeom>
        </p:spPr>
      </p:pic>
      <p:sp>
        <p:nvSpPr>
          <p:cNvPr id="5" name="Date Placeholder 5"/>
          <p:cNvSpPr txBox="1">
            <a:spLocks/>
          </p:cNvSpPr>
          <p:nvPr userDrawn="1"/>
        </p:nvSpPr>
        <p:spPr>
          <a:xfrm>
            <a:off x="11230784" y="6369766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/>
              <a:pPr/>
              <a:t>11/14/2023</a:t>
            </a:fld>
            <a:endParaRPr lang="en-US" sz="9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54640" y="6436910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Confidential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934200" y="137272"/>
            <a:ext cx="497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2"/>
                </a:solidFill>
                <a:latin typeface="+mj-lt"/>
              </a:rPr>
              <a:t>Innovations For Active Healing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228600" y="6369766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/>
              <a:t>- </a:t>
            </a:r>
            <a:fld id="{CD048BE3-7AFC-4B92-8F05-9AB546891F06}" type="slidenum">
              <a:rPr lang="en-US" sz="900" smtClean="0"/>
              <a:pPr algn="l"/>
              <a:t>‹#›</a:t>
            </a:fld>
            <a:r>
              <a:rPr lang="en-US" sz="900" dirty="0"/>
              <a:t> -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08000" y="723886"/>
            <a:ext cx="1107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508000" y="2057401"/>
            <a:ext cx="110744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9" y="124288"/>
            <a:ext cx="1947676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2C42-36EA-EF49-AEA4-F34011C1985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ABD6-6D3D-D145-8422-A846144D7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723886"/>
            <a:ext cx="1107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7401"/>
            <a:ext cx="110744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/>
  <p:txStyles>
    <p:titleStyle>
      <a:lvl1pPr algn="l" defTabSz="91444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ionet.bioventus.com/departments/procuremen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eoplemattersglobal.com/article/best-practices/3-things-you-should-know-about-a-gamified-onboarding-program-15933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71195909@N03/2895587433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71195909@N03/2895587433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ionet.bioventus.com/departments/procurement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Preferred-Contracted-Staffing-Agencies Process</a:t>
            </a:r>
          </a:p>
        </p:txBody>
      </p:sp>
    </p:spTree>
    <p:extLst>
      <p:ext uri="{BB962C8B-B14F-4D97-AF65-F5344CB8AC3E}">
        <p14:creationId xmlns:p14="http://schemas.microsoft.com/office/powerpoint/2010/main" val="424518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0752A9E-BFAA-98EB-A04F-C10410AB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14"/>
            <a:ext cx="9931400" cy="800086"/>
          </a:xfrm>
        </p:spPr>
        <p:txBody>
          <a:bodyPr/>
          <a:lstStyle/>
          <a:p>
            <a:pPr algn="ctr"/>
            <a:r>
              <a:rPr lang="en-US" dirty="0"/>
              <a:t>Contingent - On Boarding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91569-E3C3-65D0-0521-93F0BF4F7E70}"/>
              </a:ext>
            </a:extLst>
          </p:cNvPr>
          <p:cNvSpPr txBox="1"/>
          <p:nvPr/>
        </p:nvSpPr>
        <p:spPr>
          <a:xfrm>
            <a:off x="10757" y="2233674"/>
            <a:ext cx="29260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Bioventus has a contingent worker On 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oarding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</a:rPr>
              <a:t> To initiate this process, a Contingent Worker Request must be completed. </a:t>
            </a:r>
          </a:p>
          <a:p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The Contingent Worker Request form is available at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2"/>
              </a:rPr>
              <a:t>Procurement – Bionet (bioventus.com)</a:t>
            </a:r>
            <a:endParaRPr lang="en-US" u="sng" dirty="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00FF"/>
              </a:solidFill>
              <a:latin typeface="+mj-lt"/>
              <a:ea typeface="Calibri" panose="020F0502020204030204" pitchFamily="34" charset="0"/>
            </a:endParaRPr>
          </a:p>
          <a:p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B7F79-6C6D-234A-FC7E-31E3D5F8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413" y="1345444"/>
            <a:ext cx="8182247" cy="50708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5E9F16-E08F-956C-C22A-A2DFCE9A81BC}"/>
              </a:ext>
            </a:extLst>
          </p:cNvPr>
          <p:cNvSpPr/>
          <p:nvPr/>
        </p:nvSpPr>
        <p:spPr>
          <a:xfrm>
            <a:off x="10758" y="2233674"/>
            <a:ext cx="2893808" cy="42054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 descr="A group of colorful people on a white surface&#10;&#10;Description automatically generated">
            <a:extLst>
              <a:ext uri="{FF2B5EF4-FFF2-40B4-BE49-F238E27FC236}">
                <a16:creationId xmlns:a16="http://schemas.microsoft.com/office/drawing/2014/main" id="{9FA74C74-4172-9D33-B0CC-570F758C2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9100" y="794535"/>
            <a:ext cx="1958788" cy="1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0752A9E-BFAA-98EB-A04F-C10410AB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14"/>
            <a:ext cx="9931400" cy="800086"/>
          </a:xfrm>
        </p:spPr>
        <p:txBody>
          <a:bodyPr/>
          <a:lstStyle/>
          <a:p>
            <a:pPr algn="ctr"/>
            <a:r>
              <a:rPr lang="en-US" dirty="0"/>
              <a:t>Contingent Worker Request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91569-E3C3-65D0-0521-93F0BF4F7E70}"/>
              </a:ext>
            </a:extLst>
          </p:cNvPr>
          <p:cNvSpPr txBox="1"/>
          <p:nvPr/>
        </p:nvSpPr>
        <p:spPr>
          <a:xfrm>
            <a:off x="268341" y="3102226"/>
            <a:ext cx="3055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onboarding process has a Turnaround of approximately 1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 Purchase order is required to submit the Contingent Work request.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DF46B-7416-CD8F-F47A-4E6037A0484F}"/>
              </a:ext>
            </a:extLst>
          </p:cNvPr>
          <p:cNvSpPr/>
          <p:nvPr/>
        </p:nvSpPr>
        <p:spPr>
          <a:xfrm>
            <a:off x="268341" y="2757358"/>
            <a:ext cx="3055771" cy="3100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48B048-D9AD-01BE-4A19-02BE4912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9" y="633328"/>
            <a:ext cx="2190942" cy="1698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6D743-96C5-6ECD-B9BA-CC224895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777" y="1325089"/>
            <a:ext cx="5547815" cy="5292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CFCF82-5330-4907-263D-FA32CB4B9732}"/>
              </a:ext>
            </a:extLst>
          </p:cNvPr>
          <p:cNvSpPr/>
          <p:nvPr/>
        </p:nvSpPr>
        <p:spPr>
          <a:xfrm>
            <a:off x="7058124" y="3380691"/>
            <a:ext cx="2392950" cy="297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0"/>
            <a:ext cx="5394586" cy="2819400"/>
          </a:xfrm>
        </p:spPr>
        <p:txBody>
          <a:bodyPr>
            <a:normAutofit/>
          </a:bodyPr>
          <a:lstStyle/>
          <a:p>
            <a:pPr algn="ctr"/>
            <a:br>
              <a:rPr lang="en-US" sz="4000" b="1" dirty="0">
                <a:latin typeface="Georgia" panose="02040502050405020303" pitchFamily="18" charset="0"/>
              </a:rPr>
            </a:br>
            <a:br>
              <a:rPr lang="en-US" sz="4000" b="1" dirty="0">
                <a:latin typeface="Georgia" panose="02040502050405020303" pitchFamily="18" charset="0"/>
              </a:rPr>
            </a:b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E2D77-86A1-2A19-EAAA-946E1F6A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46" y="1753349"/>
            <a:ext cx="6798306" cy="3902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A3B4B9-8802-443B-76C8-EE094318D2B9}"/>
              </a:ext>
            </a:extLst>
          </p:cNvPr>
          <p:cNvSpPr/>
          <p:nvPr/>
        </p:nvSpPr>
        <p:spPr>
          <a:xfrm>
            <a:off x="1788458" y="1593476"/>
            <a:ext cx="7395883" cy="4390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8271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40B20-7D3E-9DCC-8E71-20F97031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549714"/>
            <a:ext cx="9220200" cy="8327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388158-C313-9BEE-2AEA-3CD0F19D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43" y="1506071"/>
            <a:ext cx="9962243" cy="5109882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 Bioventus, contract staff plays a vital role in our workforce. This work instruction is designed to offer a comprehensive insight into the essential processes and procedures related to contract staffing. Users will benefit from a detailed understanding of the following key areas: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List of Approved Preferred Contract Staffing Agencies</a:t>
            </a:r>
            <a:r>
              <a:rPr lang="en-US" sz="2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Gain access to our	 approved</a:t>
            </a:r>
            <a:r>
              <a:rPr lang="en-US" sz="22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network of  reliable staffing agencies.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Purchase Order Requirements for Contract Staffing: </a:t>
            </a:r>
            <a:r>
              <a:rPr lang="en-US" sz="2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Understand the		 necessary steps and requirements for initiating contract staffing		 through Bioventus.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Onboarding HR Process: </a:t>
            </a:r>
            <a:r>
              <a:rPr lang="en-US" sz="2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Navigate through the seamless onboarding process	 for contract staff,</a:t>
            </a:r>
            <a:r>
              <a:rPr lang="en-US" sz="22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ensuring a smooth integration into our organization.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7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D013-062A-9051-B341-7A5B1E8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85798"/>
            <a:ext cx="11074400" cy="1143000"/>
          </a:xfrm>
        </p:spPr>
        <p:txBody>
          <a:bodyPr/>
          <a:lstStyle/>
          <a:p>
            <a:pPr algn="ctr"/>
            <a:r>
              <a:rPr lang="en-US" b="1" dirty="0"/>
              <a:t>Goals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E0FF-2D47-EB5C-7436-8BB65EB38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Streamline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procurement process by having pre-vetted vendors readily available, which can reduce the time and effort required to find and evaluate potential suppliers or contractor.</a:t>
            </a:r>
            <a:endParaRPr lang="en-US" sz="2000" kern="1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Reduce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risks associated with engaging with unknown or unverified vendors by working with those who have been thoroughly assessed and have a history of reliable performance.</a:t>
            </a:r>
            <a:endParaRPr lang="en-US" sz="2000" kern="1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Ensure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that the vendors on the list have a proven track record of delivering high-quality goods or services, which can help maintain or improve the company's own product or service quality.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400EC-B765-3F9E-FF4B-3D22F817758D}"/>
              </a:ext>
            </a:extLst>
          </p:cNvPr>
          <p:cNvSpPr txBox="1"/>
          <p:nvPr/>
        </p:nvSpPr>
        <p:spPr>
          <a:xfrm>
            <a:off x="3047288" y="324433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1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DE64-6980-2BA2-7057-3C3AE9E9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730" y="598482"/>
            <a:ext cx="8660539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List of Preferred-Contracted-Staffing-Agencies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19438-F3FE-2886-5269-4A0C17A5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452" y="2076628"/>
            <a:ext cx="9275747" cy="4071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/>
              </a:rPr>
              <a:t>  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BAE2A-0244-B9A9-B843-B7C793E0DED2}"/>
              </a:ext>
            </a:extLst>
          </p:cNvPr>
          <p:cNvSpPr txBox="1"/>
          <p:nvPr/>
        </p:nvSpPr>
        <p:spPr>
          <a:xfrm>
            <a:off x="141490" y="1631272"/>
            <a:ext cx="25479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Bioventus has a preferred contract list of staffing agencies that have been evaluated for top quality and service.</a:t>
            </a:r>
            <a:endParaRPr lang="en-US" sz="16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List of Preferred-Contracted-Staffing-Agencies location: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Bionet - Department </a:t>
            </a:r>
            <a:r>
              <a:rPr lang="en-US" sz="1600">
                <a:solidFill>
                  <a:srgbClr val="FF0000"/>
                </a:solidFill>
                <a:latin typeface="Century Gothic" panose="020B0502020202020204" pitchFamily="34" charset="0"/>
              </a:rPr>
              <a:t>- P</a:t>
            </a:r>
            <a:r>
              <a:rPr lang="en-US" sz="160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rocurement–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Temp Staff/Contractors</a:t>
            </a:r>
            <a:r>
              <a:rPr lang="en-US" sz="1600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and</a:t>
            </a:r>
            <a:r>
              <a:rPr lang="en-US" sz="16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Employee Resources- Manager Resource Center-Us Contingent Workers</a:t>
            </a:r>
          </a:p>
          <a:p>
            <a:endParaRPr lang="en-US" sz="1600" u="sng" dirty="0">
              <a:solidFill>
                <a:srgbClr val="0000FF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en-US" sz="16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780C94-0A03-34B7-B020-E98584F5E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10" y="1533276"/>
            <a:ext cx="4076345" cy="48751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34582-8736-9E72-19B5-17A36AF72FA9}"/>
              </a:ext>
            </a:extLst>
          </p:cNvPr>
          <p:cNvSpPr/>
          <p:nvPr/>
        </p:nvSpPr>
        <p:spPr>
          <a:xfrm>
            <a:off x="234349" y="1533276"/>
            <a:ext cx="2455062" cy="48467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C7F44-56BB-0808-71C4-E7D3A7D3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754" y="1533275"/>
            <a:ext cx="5021756" cy="48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DE64-6980-2BA2-7057-3C3AE9E9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730" y="625875"/>
            <a:ext cx="8660539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List of Preferred-Contracted-Staffing-Agencies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19438-F3FE-2886-5269-4A0C17A5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452" y="2076628"/>
            <a:ext cx="9275747" cy="4071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/>
              </a:rPr>
              <a:t>  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/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BAE2A-0244-B9A9-B843-B7C793E0DED2}"/>
              </a:ext>
            </a:extLst>
          </p:cNvPr>
          <p:cNvSpPr txBox="1"/>
          <p:nvPr/>
        </p:nvSpPr>
        <p:spPr>
          <a:xfrm>
            <a:off x="-86304" y="1869836"/>
            <a:ext cx="26466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There are 14 approved staffing agencies available for selection, tailored to the specific requirements and Bioventus location.</a:t>
            </a:r>
            <a:endParaRPr lang="en-US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00FF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en-US" u="sng" dirty="0">
              <a:solidFill>
                <a:srgbClr val="0000FF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en-US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41543-0143-3DE1-F661-3519A246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82" y="1618074"/>
            <a:ext cx="8409062" cy="47300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98A7E7-C2A6-EDED-4F3A-BD4A131F6BAF}"/>
              </a:ext>
            </a:extLst>
          </p:cNvPr>
          <p:cNvSpPr/>
          <p:nvPr/>
        </p:nvSpPr>
        <p:spPr>
          <a:xfrm>
            <a:off x="-7835" y="1768875"/>
            <a:ext cx="2568154" cy="2749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876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F5BAB3-E61E-4D78-8B6B-B34EB3C8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213" y="1652389"/>
            <a:ext cx="8712550" cy="1770202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Please ensure the following information is obtained from the Temp Agencies when requesting staff as part of the vetting process for prospective Bioventus Temporary employees.</a:t>
            </a:r>
            <a:endParaRPr lang="en-US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DFC5D8DB-9830-4670-BC8B-F8CE9901E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9A6F43B-9C67-41A4-B867-E7D72FF3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your Bioventus Credentials As Normal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F6C6A87-7C30-42C1-9FF8-A4392AB23502}"/>
              </a:ext>
            </a:extLst>
          </p:cNvPr>
          <p:cNvSpPr txBox="1">
            <a:spLocks/>
          </p:cNvSpPr>
          <p:nvPr/>
        </p:nvSpPr>
        <p:spPr>
          <a:xfrm>
            <a:off x="160496" y="435650"/>
            <a:ext cx="111082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 Checklist</a:t>
            </a:r>
          </a:p>
        </p:txBody>
      </p:sp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1D477770-F24F-40C6-9006-B0DA01884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481" y="1208218"/>
            <a:ext cx="1741684" cy="17416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D5BC95-2BDC-EBE0-15EA-E0B56FE8097D}"/>
              </a:ext>
            </a:extLst>
          </p:cNvPr>
          <p:cNvSpPr txBox="1">
            <a:spLocks/>
          </p:cNvSpPr>
          <p:nvPr/>
        </p:nvSpPr>
        <p:spPr>
          <a:xfrm>
            <a:off x="3299537" y="3168343"/>
            <a:ext cx="4830183" cy="323245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u="none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Drug Screening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Background Check</a:t>
            </a:r>
            <a:endParaRPr lang="en-US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Appropriate level of Insurance.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Adhere to Code of Compliance and Ethics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  <a:p>
            <a:pPr fontAlgn="base">
              <a:lnSpc>
                <a:spcPct val="107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DAAE6-31E2-6000-2956-CF4066F0FC7F}"/>
              </a:ext>
            </a:extLst>
          </p:cNvPr>
          <p:cNvSpPr/>
          <p:nvPr/>
        </p:nvSpPr>
        <p:spPr>
          <a:xfrm>
            <a:off x="3076688" y="3088195"/>
            <a:ext cx="4830183" cy="3334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7512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F4BE-00EC-5BB9-35EE-BA8BC141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805" y="883084"/>
            <a:ext cx="94263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Reminder!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P</a:t>
            </a:r>
            <a:r>
              <a:rPr lang="en-US" dirty="0"/>
              <a:t>urchase Order is Required for all 		Contingent workers</a:t>
            </a:r>
          </a:p>
        </p:txBody>
      </p:sp>
      <p:pic>
        <p:nvPicPr>
          <p:cNvPr id="4" name="Picture 6" descr="3D man giving an announcement isolated over white | Freestock photos">
            <a:extLst>
              <a:ext uri="{FF2B5EF4-FFF2-40B4-BE49-F238E27FC236}">
                <a16:creationId xmlns:a16="http://schemas.microsoft.com/office/drawing/2014/main" id="{34547DF6-4AED-86CE-8E97-36C93068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1" y="749391"/>
            <a:ext cx="1297163" cy="167628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CEC57E-144B-22D8-0D4F-C69C97EF2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89046"/>
              </p:ext>
            </p:extLst>
          </p:nvPr>
        </p:nvGraphicFramePr>
        <p:xfrm>
          <a:off x="1237495" y="2559364"/>
          <a:ext cx="1004121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97BB11-8AC3-30C2-BDDE-3185DFB2FB20}"/>
              </a:ext>
            </a:extLst>
          </p:cNvPr>
          <p:cNvSpPr txBox="1"/>
          <p:nvPr/>
        </p:nvSpPr>
        <p:spPr>
          <a:xfrm>
            <a:off x="3975334" y="2962849"/>
            <a:ext cx="343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Purchase to Pay Workflow</a:t>
            </a:r>
          </a:p>
        </p:txBody>
      </p:sp>
    </p:spTree>
    <p:extLst>
      <p:ext uri="{BB962C8B-B14F-4D97-AF65-F5344CB8AC3E}">
        <p14:creationId xmlns:p14="http://schemas.microsoft.com/office/powerpoint/2010/main" val="64207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F5BAB3-E61E-4D78-8B6B-B34EB3C8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213" y="1658798"/>
            <a:ext cx="8712550" cy="1770202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The following information is required to create a Purchase Order. This information may be obtained from the PO Requestor or Finance.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DFC5D8DB-9830-4670-BC8B-F8CE9901E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9A6F43B-9C67-41A4-B867-E7D72FF3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your Bioventus Credentials As Normal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F6C6A87-7C30-42C1-9FF8-A4392AB23502}"/>
              </a:ext>
            </a:extLst>
          </p:cNvPr>
          <p:cNvSpPr txBox="1">
            <a:spLocks/>
          </p:cNvSpPr>
          <p:nvPr/>
        </p:nvSpPr>
        <p:spPr>
          <a:xfrm>
            <a:off x="160496" y="435650"/>
            <a:ext cx="111082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 Checklist</a:t>
            </a:r>
          </a:p>
        </p:txBody>
      </p:sp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1D477770-F24F-40C6-9006-B0DA01884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481" y="1208218"/>
            <a:ext cx="1741684" cy="17416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D5BC95-2BDC-EBE0-15EA-E0B56FE8097D}"/>
              </a:ext>
            </a:extLst>
          </p:cNvPr>
          <p:cNvSpPr txBox="1">
            <a:spLocks/>
          </p:cNvSpPr>
          <p:nvPr/>
        </p:nvSpPr>
        <p:spPr>
          <a:xfrm>
            <a:off x="3299537" y="3168343"/>
            <a:ext cx="4830183" cy="3232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u="none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Vendor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Cost Center </a:t>
            </a:r>
            <a:endParaRPr lang="en-US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GL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/>
              </a:rPr>
              <a:t>Profit Center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  <a:p>
            <a:pPr fontAlgn="base">
              <a:lnSpc>
                <a:spcPct val="107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DAAE6-31E2-6000-2956-CF4066F0FC7F}"/>
              </a:ext>
            </a:extLst>
          </p:cNvPr>
          <p:cNvSpPr/>
          <p:nvPr/>
        </p:nvSpPr>
        <p:spPr>
          <a:xfrm>
            <a:off x="3076688" y="3088195"/>
            <a:ext cx="4830183" cy="2705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474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0752A9E-BFAA-98EB-A04F-C10410AB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14"/>
            <a:ext cx="9931400" cy="800086"/>
          </a:xfrm>
        </p:spPr>
        <p:txBody>
          <a:bodyPr/>
          <a:lstStyle/>
          <a:p>
            <a:pPr algn="ctr"/>
            <a:r>
              <a:rPr lang="en-US" dirty="0"/>
              <a:t>Purchase Order Work 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91569-E3C3-65D0-0521-93F0BF4F7E70}"/>
              </a:ext>
            </a:extLst>
          </p:cNvPr>
          <p:cNvSpPr txBox="1"/>
          <p:nvPr/>
        </p:nvSpPr>
        <p:spPr>
          <a:xfrm>
            <a:off x="86659" y="1270172"/>
            <a:ext cx="26135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The Purchase Order Work Instruction is available at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2"/>
              </a:rPr>
              <a:t>Procurement – Bionet (bioventus.com)</a:t>
            </a:r>
            <a:endParaRPr lang="en-US" u="sng" dirty="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00FF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The purpose of this document is to provide a clear step by step work instruction on how to create a purchase orders for business purchase.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A66CB-6894-EC6F-A774-9B76F6372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27" y="1224415"/>
            <a:ext cx="8594933" cy="51763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F15780-68D3-CFD6-36A7-59BD08F602FB}"/>
              </a:ext>
            </a:extLst>
          </p:cNvPr>
          <p:cNvSpPr/>
          <p:nvPr/>
        </p:nvSpPr>
        <p:spPr>
          <a:xfrm>
            <a:off x="86659" y="1257299"/>
            <a:ext cx="2613509" cy="4508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484555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lternat Color palette">
      <a:dk1>
        <a:srgbClr val="3D1152"/>
      </a:dk1>
      <a:lt1>
        <a:srgbClr val="000000"/>
      </a:lt1>
      <a:dk2>
        <a:srgbClr val="68696F"/>
      </a:dk2>
      <a:lt2>
        <a:srgbClr val="FFFFFF"/>
      </a:lt2>
      <a:accent1>
        <a:srgbClr val="3D1152"/>
      </a:accent1>
      <a:accent2>
        <a:srgbClr val="D7A9ED"/>
      </a:accent2>
      <a:accent3>
        <a:srgbClr val="DC6738"/>
      </a:accent3>
      <a:accent4>
        <a:srgbClr val="F1C2AF"/>
      </a:accent4>
      <a:accent5>
        <a:srgbClr val="8D8E94"/>
      </a:accent5>
      <a:accent6>
        <a:srgbClr val="BABBBE"/>
      </a:accent6>
      <a:hlink>
        <a:srgbClr val="DC6738"/>
      </a:hlink>
      <a:folHlink>
        <a:srgbClr val="92D050"/>
      </a:folHlink>
    </a:clrScheme>
    <a:fontScheme name="Bioventus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ventus_PPT_Temp_16x9_2020.pptx" id="{A3FBE2DD-0458-4777-8A31-40A196F438A5}" vid="{333575FB-F434-4F4B-B1EE-3D32DEB17F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551</Words>
  <Application>Microsoft Office PowerPoint</Application>
  <PresentationFormat>Widescreen</PresentationFormat>
  <Paragraphs>80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Georgia</vt:lpstr>
      <vt:lpstr>Georgia Pro</vt:lpstr>
      <vt:lpstr>Montserrat Light</vt:lpstr>
      <vt:lpstr>Söhne</vt:lpstr>
      <vt:lpstr>blank</vt:lpstr>
      <vt:lpstr> Preferred-Contracted-Staffing-Agencies Process</vt:lpstr>
      <vt:lpstr>Overview</vt:lpstr>
      <vt:lpstr>Goals and Outcomes</vt:lpstr>
      <vt:lpstr>List of Preferred-Contracted-Staffing-Agencies</vt:lpstr>
      <vt:lpstr>List of Preferred-Contracted-Staffing-Agencies</vt:lpstr>
      <vt:lpstr>PowerPoint Presentation</vt:lpstr>
      <vt:lpstr>Reminder!  A Purchase Order is Required for all   Contingent workers</vt:lpstr>
      <vt:lpstr>PowerPoint Presentation</vt:lpstr>
      <vt:lpstr>Purchase Order Work Instructions</vt:lpstr>
      <vt:lpstr>Contingent - On Boarding Process</vt:lpstr>
      <vt:lpstr>Contingent Worker Request Form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Bioventus 2023 - 24  Cristo Rey Schedule</dc:title>
  <dc:creator>Paula Hattley</dc:creator>
  <cp:lastModifiedBy>Terry McNair</cp:lastModifiedBy>
  <cp:revision>4</cp:revision>
  <cp:lastPrinted>2023-09-26T15:00:38Z</cp:lastPrinted>
  <dcterms:created xsi:type="dcterms:W3CDTF">2023-08-31T16:25:43Z</dcterms:created>
  <dcterms:modified xsi:type="dcterms:W3CDTF">2023-11-14T20:52:37Z</dcterms:modified>
</cp:coreProperties>
</file>