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808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Wardle" userId="469b01a1-db34-4979-a3f0-7ab80e221417" providerId="ADAL" clId="{D697F3A6-C1C5-4106-9058-941A03C19995}"/>
    <pc:docChg chg="modSld">
      <pc:chgData name="Rachel Wardle" userId="469b01a1-db34-4979-a3f0-7ab80e221417" providerId="ADAL" clId="{D697F3A6-C1C5-4106-9058-941A03C19995}" dt="2025-08-21T12:34:28.963" v="0" actId="20577"/>
      <pc:docMkLst>
        <pc:docMk/>
      </pc:docMkLst>
      <pc:sldChg chg="modSp mod">
        <pc:chgData name="Rachel Wardle" userId="469b01a1-db34-4979-a3f0-7ab80e221417" providerId="ADAL" clId="{D697F3A6-C1C5-4106-9058-941A03C19995}" dt="2025-08-21T12:34:28.963" v="0" actId="20577"/>
        <pc:sldMkLst>
          <pc:docMk/>
          <pc:sldMk cId="2932868530" sldId="2147480803"/>
        </pc:sldMkLst>
        <pc:graphicFrameChg chg="modGraphic">
          <ac:chgData name="Rachel Wardle" userId="469b01a1-db34-4979-a3f0-7ab80e221417" providerId="ADAL" clId="{D697F3A6-C1C5-4106-9058-941A03C19995}" dt="2025-08-21T12:34:28.963" v="0" actId="20577"/>
          <ac:graphicFrameMkLst>
            <pc:docMk/>
            <pc:sldMk cId="2932868530" sldId="2147480803"/>
            <ac:graphicFrameMk id="7" creationId="{EF0E5CB0-16D4-6852-F59D-30432C96369B}"/>
          </ac:graphicFrameMkLst>
        </pc:graphicFrameChg>
      </pc:sldChg>
    </pc:docChg>
  </pc:docChgLst>
  <pc:docChgLst>
    <pc:chgData name="Rachel Wardle" userId="469b01a1-db34-4979-a3f0-7ab80e221417" providerId="ADAL" clId="{867B9D4C-3F4A-4F05-85BB-6E1C940AB0A7}"/>
    <pc:docChg chg="undo custSel modSld">
      <pc:chgData name="Rachel Wardle" userId="469b01a1-db34-4979-a3f0-7ab80e221417" providerId="ADAL" clId="{867B9D4C-3F4A-4F05-85BB-6E1C940AB0A7}" dt="2025-07-17T12:50:39.910" v="83" actId="207"/>
      <pc:docMkLst>
        <pc:docMk/>
      </pc:docMkLst>
      <pc:sldChg chg="addSp delSp modSp mod">
        <pc:chgData name="Rachel Wardle" userId="469b01a1-db34-4979-a3f0-7ab80e221417" providerId="ADAL" clId="{867B9D4C-3F4A-4F05-85BB-6E1C940AB0A7}" dt="2025-07-17T12:50:39.910" v="83" actId="207"/>
        <pc:sldMkLst>
          <pc:docMk/>
          <pc:sldMk cId="2932868530" sldId="21474808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B80F4-970C-46DE-B1AC-3D6BE4D964BD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7C5FC-E229-4D4D-A32C-3E09DEA90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23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57C5FC-E229-4D4D-A32C-3E09DEA90B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26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8899-6645-FB36-974F-5C20AD7728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FACA0B-58E7-A6EC-ADB9-04AFD4397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C87B-3536-1AE6-2A53-2D6E4017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1B318-8B59-F9A1-4C58-CE5576831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6C58A-C4A9-4D43-CA4C-AAB3613AC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81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7C61E-1444-D9FD-6A45-192C39925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D64F0-B6D4-A445-4469-3B538A443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07FBF-D35E-E794-CDCD-567C9A7CA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2830E-A460-22B9-B7D0-411FEA743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32A26-1186-BA90-F5FD-62A75A82B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7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394139-C66D-29A2-4320-761A70492F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3778A-2D80-4496-ED4A-FBEA48EFD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D481C-6CD0-1489-0695-025F5057D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F6AC6-879A-0DE2-C181-974A100D8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8E375-A9C2-E652-1463-B7F548B8D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012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V_Corp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2EA7F0-EB78-ECA4-13AE-3DF178E86E8A}"/>
              </a:ext>
            </a:extLst>
          </p:cNvPr>
          <p:cNvCxnSpPr>
            <a:cxnSpLocks/>
          </p:cNvCxnSpPr>
          <p:nvPr userDrawn="1"/>
        </p:nvCxnSpPr>
        <p:spPr>
          <a:xfrm>
            <a:off x="-170148" y="660759"/>
            <a:ext cx="109745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A26C4BE-6C90-4ABF-CD25-6A685CD77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741" y="356340"/>
            <a:ext cx="10107359" cy="71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Place holder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D867FB5-CA45-C69B-15EA-A2CCFC4AF8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47128" y="1032519"/>
            <a:ext cx="10068971" cy="3339320"/>
          </a:xfrm>
          <a:prstGeom prst="rect">
            <a:avLst/>
          </a:prstGeom>
        </p:spPr>
        <p:txBody>
          <a:bodyPr/>
          <a:lstStyle>
            <a:lvl1pPr marL="169863" indent="-169863">
              <a:spcBef>
                <a:spcPts val="1200"/>
              </a:spcBef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9863" indent="-169863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457200" indent="-169863">
              <a:buFont typeface="Arial" panose="020B0604020202020204" pitchFamily="34" charset="0"/>
              <a:buChar char="‒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87388" indent="-115888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Click to edit</a:t>
            </a:r>
          </a:p>
          <a:p>
            <a:pPr lvl="3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423150-1B64-E25A-369C-937BE11A166B}"/>
              </a:ext>
            </a:extLst>
          </p:cNvPr>
          <p:cNvSpPr/>
          <p:nvPr userDrawn="1"/>
        </p:nvSpPr>
        <p:spPr>
          <a:xfrm>
            <a:off x="577952" y="305034"/>
            <a:ext cx="369373" cy="36937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434E5011-2F92-7472-7393-5C5D6F55AB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7DB8BA-C53B-4987-8EDD-3E8C78C8B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D52DA98B-8C45-77A0-6D7A-698CE16355F4}"/>
              </a:ext>
            </a:extLst>
          </p:cNvPr>
          <p:cNvSpPr txBox="1">
            <a:spLocks/>
          </p:cNvSpPr>
          <p:nvPr userDrawn="1"/>
        </p:nvSpPr>
        <p:spPr>
          <a:xfrm>
            <a:off x="11230784" y="6357325"/>
            <a:ext cx="88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i="1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DC82A-A50C-43C8-B353-17AD1250610B}" type="datetime1">
              <a:rPr lang="en-US" sz="8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8/21/2025</a:t>
            </a:fld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DA33EE-56E8-5286-34B8-CB7D6CE99920}"/>
              </a:ext>
            </a:extLst>
          </p:cNvPr>
          <p:cNvSpPr txBox="1"/>
          <p:nvPr userDrawn="1"/>
        </p:nvSpPr>
        <p:spPr>
          <a:xfrm>
            <a:off x="10603920" y="6436910"/>
            <a:ext cx="7296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6DF0032-C4A4-5E98-5CDC-FB0BBB3F00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59"/>
          <a:stretch/>
        </p:blipFill>
        <p:spPr>
          <a:xfrm>
            <a:off x="10355450" y="6170645"/>
            <a:ext cx="1550412" cy="265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74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28D6A-B8AF-735E-B99D-3B3CDE064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FACB4-8159-2E96-DAFA-74770D6BC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53F3A-B9A9-A6BA-12F5-CB18359A8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109F8-2215-A939-D317-9A41048E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9251B-F286-D865-C280-C5910E48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1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47F4-DBD9-244E-242E-910CD812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EACF5-82F2-3EF5-F137-9EA7A5227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FE2DB-9655-89E9-F24E-50B47A9D1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EA647-F2B4-39BA-104C-BADCFDE0A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573AF-69D5-97D0-8983-E66787176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3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DF5CE-4692-9535-4A62-7721CF0B7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3635E-E4B8-1510-7252-FC190C359F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A0EF0-9F64-A488-CBDC-20154679A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1700B-64AC-8281-9E28-C51087001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B65953-BBC9-B0D2-FB6E-16147574E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A364B5-5A34-F7BA-B5CF-280C914D9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8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65DE6-5ABE-FC55-98C0-2A2C65AFA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840A4-4D7B-4629-8934-38266EAC2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400D74-D20B-94D0-0541-EB1A2AB4E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A360BB-B26B-1CDE-2A6C-5B96808356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E2B9CE-60CA-2A67-9B92-0B5C20F13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1B41CA-C7DB-FC2F-014F-E862BF88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D5A4C-8C7D-9121-3514-7034A440F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B2C6EF-40CF-A029-8370-82062403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13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4886B-A79C-9757-C1FD-E62F35E16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0A0D56-1765-2FF8-3416-E643E2D69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564E7-CEC7-93CE-19A2-3C861F3DD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AF5F67-4A71-6B3D-105E-105A89BEE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51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8BC145-EDFD-6DC5-2E3D-738FB03E8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6C747A-6EF5-1D59-53FB-2FEB25B66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768642-E795-77CF-7E8D-AC658E4FF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9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827F5-AB7A-2D6D-5DFF-14FCAC0E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4EE13-B6E2-56AE-8650-B46EC41FC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C3216-CA91-F45E-50CD-61E8FA9A8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B31E6-533B-2D68-B03D-7B186F8D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7A3F9-C1CF-3FD3-DBAF-B150BB2A6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287D2-D67B-F323-F213-47DC1C988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60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BB224-BC6B-4929-42FD-A08651F48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6484AC-A898-A017-B49E-A2C38B45C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8A056A-D915-8F10-E3D2-2FF2025EE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57376-0120-DBBB-A695-776C27CB0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5B9DA9-D956-50BC-1922-0E919F563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86AF4-64DE-6816-570D-F2E29704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1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B3D137-783A-74E8-DBB5-634E73DBF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B938A-B941-DC45-C6E4-65C5819E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37EBA-FF58-D3EC-4AD0-196D715410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41A3C7-F04C-4FD7-AF99-0A3D3CA56E18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32E2D-AFE0-204A-6EEC-EBCF76EAF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9471D-E1B5-4CE4-BB50-90CC12864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83B368-5251-498D-A0F8-79B8A1B5A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9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94862C8-7788-2ADE-9071-E8A693DC0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Talent Acquisition - Bioventus Competency level’s</a:t>
            </a:r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BAA2C619-27D8-7B54-F2A1-BBF9B4E4590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92875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67DB8BA-C53B-4987-8EDD-3E8C78C8BDD5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F0E5CB0-16D4-6852-F59D-30432C9636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843136"/>
              </p:ext>
            </p:extLst>
          </p:nvPr>
        </p:nvGraphicFramePr>
        <p:xfrm>
          <a:off x="0" y="1574310"/>
          <a:ext cx="12191997" cy="52960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8118">
                  <a:extLst>
                    <a:ext uri="{9D8B030D-6E8A-4147-A177-3AD203B41FA5}">
                      <a16:colId xmlns:a16="http://schemas.microsoft.com/office/drawing/2014/main" val="2089961139"/>
                    </a:ext>
                  </a:extLst>
                </a:gridCol>
                <a:gridCol w="2930007">
                  <a:extLst>
                    <a:ext uri="{9D8B030D-6E8A-4147-A177-3AD203B41FA5}">
                      <a16:colId xmlns:a16="http://schemas.microsoft.com/office/drawing/2014/main" val="1982462237"/>
                    </a:ext>
                  </a:extLst>
                </a:gridCol>
                <a:gridCol w="2840496">
                  <a:extLst>
                    <a:ext uri="{9D8B030D-6E8A-4147-A177-3AD203B41FA5}">
                      <a16:colId xmlns:a16="http://schemas.microsoft.com/office/drawing/2014/main" val="388931211"/>
                    </a:ext>
                  </a:extLst>
                </a:gridCol>
                <a:gridCol w="3603376">
                  <a:extLst>
                    <a:ext uri="{9D8B030D-6E8A-4147-A177-3AD203B41FA5}">
                      <a16:colId xmlns:a16="http://schemas.microsoft.com/office/drawing/2014/main" val="2457393723"/>
                    </a:ext>
                  </a:extLst>
                </a:gridCol>
              </a:tblGrid>
              <a:tr h="2884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People Leaders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Sr. Individual Contributor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Individual Contributor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Sales competencies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1766"/>
                  </a:ext>
                </a:extLst>
              </a:tr>
              <a:tr h="5162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Achieving Results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Adaptability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Achieving Results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Account planning (Targeting sales opportunities, territory management)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584066"/>
                  </a:ext>
                </a:extLst>
              </a:tr>
              <a:tr h="5162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and Financial Acumen (Leadership)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and Financial awareness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Adaptability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Active Listening (Advancing Sales Discussions)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309072"/>
                  </a:ext>
                </a:extLst>
              </a:tr>
              <a:tr h="2884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Coaching and Developing Others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Communication (Active Listening)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Communication (Active Listening)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Adaptability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917704"/>
                  </a:ext>
                </a:extLst>
              </a:tr>
              <a:tr h="2884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Creating an Inclusive Envirnoment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Continuous Improvement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Continuous Improvement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 Influential Partnerships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642436"/>
                  </a:ext>
                </a:extLst>
              </a:tr>
              <a:tr h="5162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Decision Making (Leadership)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Decision Making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Leading through Vision, Integrity, and Culture Principles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Driving for results / Sales Drive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676203"/>
                  </a:ext>
                </a:extLst>
              </a:tr>
              <a:tr h="5286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Driving Innovation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Work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Leading through Vision, Integrity, and Culture Principles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454946"/>
                  </a:ext>
                </a:extLst>
              </a:tr>
              <a:tr h="5162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Leading Change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Leading through Vision, Integrity, and Culture Principles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Technical</a:t>
                      </a: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/Professional </a:t>
                      </a:r>
                      <a:r>
                        <a:rPr lang="en-US" sz="1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Knowledge and Skills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Portfolio Management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86982"/>
                  </a:ext>
                </a:extLst>
              </a:tr>
              <a:tr h="28845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Leading with Emotional Intelligence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work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Valuing Differences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Technical/Professional Knowledge Skills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664356"/>
                  </a:ext>
                </a:extLst>
              </a:tr>
              <a:tr h="5162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Leading with Mission and Values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 Management (Building Trusting Relationships)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Valuing Differences 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823793"/>
                  </a:ext>
                </a:extLst>
              </a:tr>
              <a:tr h="5162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Leading through Vision, Integrity, and Culture Principles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Technical/Professional Knowledge and Skills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010440"/>
                  </a:ext>
                </a:extLst>
              </a:tr>
              <a:tr h="5162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 Management (Building Trusting Relationships)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Valuing Differences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30" marR="4630" marT="463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579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86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2799</TotalTime>
  <Words>187</Words>
  <Application>Microsoft Office PowerPoint</Application>
  <PresentationFormat>Widescreen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Talent Acquisition - Bioventus Competency level’s</vt:lpstr>
    </vt:vector>
  </TitlesOfParts>
  <Company>Bioventus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Wardle</dc:creator>
  <cp:lastModifiedBy>Rachel Wardle</cp:lastModifiedBy>
  <cp:revision>1</cp:revision>
  <dcterms:created xsi:type="dcterms:W3CDTF">2025-07-15T14:20:27Z</dcterms:created>
  <dcterms:modified xsi:type="dcterms:W3CDTF">2025-08-21T12:34:32Z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32de5f9-2999-487c-8150-cb5b1c8566f8_Enabled">
    <vt:lpwstr>true</vt:lpwstr>
  </property>
  <property fmtid="{D5CDD505-2E9C-101B-9397-08002B2CF9AE}" pid="3" name="MSIP_Label_632de5f9-2999-487c-8150-cb5b1c8566f8_SetDate">
    <vt:lpwstr>2025-07-15T14:28:27Z</vt:lpwstr>
  </property>
  <property fmtid="{D5CDD505-2E9C-101B-9397-08002B2CF9AE}" pid="4" name="MSIP_Label_632de5f9-2999-487c-8150-cb5b1c8566f8_Method">
    <vt:lpwstr>Standard</vt:lpwstr>
  </property>
  <property fmtid="{D5CDD505-2E9C-101B-9397-08002B2CF9AE}" pid="5" name="MSIP_Label_632de5f9-2999-487c-8150-cb5b1c8566f8_Name">
    <vt:lpwstr>defa4170-0d19-0005-0004-bc88714345d2</vt:lpwstr>
  </property>
  <property fmtid="{D5CDD505-2E9C-101B-9397-08002B2CF9AE}" pid="6" name="MSIP_Label_632de5f9-2999-487c-8150-cb5b1c8566f8_SiteId">
    <vt:lpwstr>1fe37436-453e-49b8-8919-a5326c04617c</vt:lpwstr>
  </property>
  <property fmtid="{D5CDD505-2E9C-101B-9397-08002B2CF9AE}" pid="7" name="MSIP_Label_632de5f9-2999-487c-8150-cb5b1c8566f8_ActionId">
    <vt:lpwstr>347aac7e-ca25-4984-a246-e72c731b3284</vt:lpwstr>
  </property>
  <property fmtid="{D5CDD505-2E9C-101B-9397-08002B2CF9AE}" pid="8" name="MSIP_Label_632de5f9-2999-487c-8150-cb5b1c8566f8_ContentBits">
    <vt:lpwstr>0</vt:lpwstr>
  </property>
  <property fmtid="{D5CDD505-2E9C-101B-9397-08002B2CF9AE}" pid="9" name="MSIP_Label_632de5f9-2999-487c-8150-cb5b1c8566f8_Tag">
    <vt:lpwstr>10, 3, 0, 1</vt:lpwstr>
  </property>
</Properties>
</file>