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60" r:id="rId5"/>
    <p:sldId id="282" r:id="rId6"/>
    <p:sldId id="296" r:id="rId7"/>
    <p:sldId id="287" r:id="rId8"/>
    <p:sldId id="288" r:id="rId9"/>
    <p:sldId id="289" r:id="rId10"/>
    <p:sldId id="290" r:id="rId11"/>
    <p:sldId id="291" r:id="rId12"/>
    <p:sldId id="292" r:id="rId13"/>
    <p:sldId id="294" r:id="rId14"/>
    <p:sldId id="293" r:id="rId15"/>
    <p:sldId id="295"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Use" id="{387E943D-EC1C-4135-80A1-6F32A5DA8F2F}">
          <p14:sldIdLst/>
        </p14:section>
        <p14:section name="BV 2106 PPT Template" id="{D44EF2BE-190B-4638-A759-DFC2CD2EE392}">
          <p14:sldIdLst>
            <p14:sldId id="260"/>
            <p14:sldId id="282"/>
            <p14:sldId id="296"/>
            <p14:sldId id="287"/>
            <p14:sldId id="288"/>
            <p14:sldId id="289"/>
            <p14:sldId id="290"/>
            <p14:sldId id="291"/>
            <p14:sldId id="292"/>
            <p14:sldId id="294"/>
            <p14:sldId id="293"/>
            <p14:sldId id="29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0359"/>
    <a:srgbClr val="48146C"/>
    <a:srgbClr val="491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94B6A9-0E57-4679-B510-4C79FBBBD612}" v="33" dt="2024-05-22T13:16:38.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7" autoAdjust="0"/>
    <p:restoredTop sz="96026" autoAdjust="0"/>
  </p:normalViewPr>
  <p:slideViewPr>
    <p:cSldViewPr>
      <p:cViewPr varScale="1">
        <p:scale>
          <a:sx n="97" d="100"/>
          <a:sy n="97" d="100"/>
        </p:scale>
        <p:origin x="192" y="7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78" d="100"/>
          <a:sy n="78" d="100"/>
        </p:scale>
        <p:origin x="222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Wardle" userId="469b01a1-db34-4979-a3f0-7ab80e221417" providerId="ADAL" clId="{FB94B6A9-0E57-4679-B510-4C79FBBBD612}"/>
    <pc:docChg chg="undo custSel addSld delSld modSld sldOrd modSection">
      <pc:chgData name="Rachel Wardle" userId="469b01a1-db34-4979-a3f0-7ab80e221417" providerId="ADAL" clId="{FB94B6A9-0E57-4679-B510-4C79FBBBD612}" dt="2024-05-22T13:16:38.015" v="385"/>
      <pc:docMkLst>
        <pc:docMk/>
      </pc:docMkLst>
      <pc:sldChg chg="del">
        <pc:chgData name="Rachel Wardle" userId="469b01a1-db34-4979-a3f0-7ab80e221417" providerId="ADAL" clId="{FB94B6A9-0E57-4679-B510-4C79FBBBD612}" dt="2024-05-22T12:29:23.422" v="4" actId="47"/>
        <pc:sldMkLst>
          <pc:docMk/>
          <pc:sldMk cId="1482055545" sldId="257"/>
        </pc:sldMkLst>
      </pc:sldChg>
      <pc:sldChg chg="modSp mod">
        <pc:chgData name="Rachel Wardle" userId="469b01a1-db34-4979-a3f0-7ab80e221417" providerId="ADAL" clId="{FB94B6A9-0E57-4679-B510-4C79FBBBD612}" dt="2024-05-22T12:29:17.171" v="2" actId="27636"/>
        <pc:sldMkLst>
          <pc:docMk/>
          <pc:sldMk cId="475942613" sldId="260"/>
        </pc:sldMkLst>
        <pc:spChg chg="mod">
          <ac:chgData name="Rachel Wardle" userId="469b01a1-db34-4979-a3f0-7ab80e221417" providerId="ADAL" clId="{FB94B6A9-0E57-4679-B510-4C79FBBBD612}" dt="2024-05-22T12:29:17.171" v="2" actId="27636"/>
          <ac:spMkLst>
            <pc:docMk/>
            <pc:sldMk cId="475942613" sldId="260"/>
            <ac:spMk id="3" creationId="{00000000-0000-0000-0000-000000000000}"/>
          </ac:spMkLst>
        </pc:spChg>
      </pc:sldChg>
      <pc:sldChg chg="del">
        <pc:chgData name="Rachel Wardle" userId="469b01a1-db34-4979-a3f0-7ab80e221417" providerId="ADAL" clId="{FB94B6A9-0E57-4679-B510-4C79FBBBD612}" dt="2024-05-22T12:29:22.649" v="3" actId="47"/>
        <pc:sldMkLst>
          <pc:docMk/>
          <pc:sldMk cId="2696563521" sldId="280"/>
        </pc:sldMkLst>
      </pc:sldChg>
      <pc:sldChg chg="del">
        <pc:chgData name="Rachel Wardle" userId="469b01a1-db34-4979-a3f0-7ab80e221417" providerId="ADAL" clId="{FB94B6A9-0E57-4679-B510-4C79FBBBD612}" dt="2024-05-22T12:29:23.944" v="5" actId="47"/>
        <pc:sldMkLst>
          <pc:docMk/>
          <pc:sldMk cId="3445289200" sldId="281"/>
        </pc:sldMkLst>
      </pc:sldChg>
      <pc:sldChg chg="addSp delSp modSp mod">
        <pc:chgData name="Rachel Wardle" userId="469b01a1-db34-4979-a3f0-7ab80e221417" providerId="ADAL" clId="{FB94B6A9-0E57-4679-B510-4C79FBBBD612}" dt="2024-05-22T12:36:27.674" v="66" actId="1076"/>
        <pc:sldMkLst>
          <pc:docMk/>
          <pc:sldMk cId="4167194579" sldId="282"/>
        </pc:sldMkLst>
        <pc:spChg chg="mod">
          <ac:chgData name="Rachel Wardle" userId="469b01a1-db34-4979-a3f0-7ab80e221417" providerId="ADAL" clId="{FB94B6A9-0E57-4679-B510-4C79FBBBD612}" dt="2024-05-22T12:29:44.318" v="40" actId="27636"/>
          <ac:spMkLst>
            <pc:docMk/>
            <pc:sldMk cId="4167194579" sldId="282"/>
            <ac:spMk id="2" creationId="{E0312691-E6A2-63CC-1D64-66D12D0D6DB0}"/>
          </ac:spMkLst>
        </pc:spChg>
        <pc:spChg chg="mod">
          <ac:chgData name="Rachel Wardle" userId="469b01a1-db34-4979-a3f0-7ab80e221417" providerId="ADAL" clId="{FB94B6A9-0E57-4679-B510-4C79FBBBD612}" dt="2024-05-22T12:34:46.021" v="49" actId="1076"/>
          <ac:spMkLst>
            <pc:docMk/>
            <pc:sldMk cId="4167194579" sldId="282"/>
            <ac:spMk id="3" creationId="{49B10E11-B138-9AE0-090F-865B648D5A88}"/>
          </ac:spMkLst>
        </pc:spChg>
        <pc:spChg chg="add mod">
          <ac:chgData name="Rachel Wardle" userId="469b01a1-db34-4979-a3f0-7ab80e221417" providerId="ADAL" clId="{FB94B6A9-0E57-4679-B510-4C79FBBBD612}" dt="2024-05-22T12:30:44.438" v="45"/>
          <ac:spMkLst>
            <pc:docMk/>
            <pc:sldMk cId="4167194579" sldId="282"/>
            <ac:spMk id="6" creationId="{FD8A1460-E31A-6B24-46C8-79EC037C827B}"/>
          </ac:spMkLst>
        </pc:spChg>
        <pc:spChg chg="add mod">
          <ac:chgData name="Rachel Wardle" userId="469b01a1-db34-4979-a3f0-7ab80e221417" providerId="ADAL" clId="{FB94B6A9-0E57-4679-B510-4C79FBBBD612}" dt="2024-05-22T12:36:27.674" v="66" actId="1076"/>
          <ac:spMkLst>
            <pc:docMk/>
            <pc:sldMk cId="4167194579" sldId="282"/>
            <ac:spMk id="7" creationId="{8527B6EB-0E11-2F87-1948-28013EC1923A}"/>
          </ac:spMkLst>
        </pc:spChg>
        <pc:spChg chg="add mod">
          <ac:chgData name="Rachel Wardle" userId="469b01a1-db34-4979-a3f0-7ab80e221417" providerId="ADAL" clId="{FB94B6A9-0E57-4679-B510-4C79FBBBD612}" dt="2024-05-22T12:36:13.462" v="65" actId="1076"/>
          <ac:spMkLst>
            <pc:docMk/>
            <pc:sldMk cId="4167194579" sldId="282"/>
            <ac:spMk id="8" creationId="{5857DCCB-EA01-02AC-C751-26D9ED310F72}"/>
          </ac:spMkLst>
        </pc:spChg>
        <pc:spChg chg="add mod">
          <ac:chgData name="Rachel Wardle" userId="469b01a1-db34-4979-a3f0-7ab80e221417" providerId="ADAL" clId="{FB94B6A9-0E57-4679-B510-4C79FBBBD612}" dt="2024-05-22T12:36:07.726" v="64" actId="1076"/>
          <ac:spMkLst>
            <pc:docMk/>
            <pc:sldMk cId="4167194579" sldId="282"/>
            <ac:spMk id="9" creationId="{A1725A1C-787F-4636-3E50-25A5D7FEB323}"/>
          </ac:spMkLst>
        </pc:spChg>
        <pc:spChg chg="add del mod">
          <ac:chgData name="Rachel Wardle" userId="469b01a1-db34-4979-a3f0-7ab80e221417" providerId="ADAL" clId="{FB94B6A9-0E57-4679-B510-4C79FBBBD612}" dt="2024-05-22T12:35:49.287" v="62" actId="478"/>
          <ac:spMkLst>
            <pc:docMk/>
            <pc:sldMk cId="4167194579" sldId="282"/>
            <ac:spMk id="12" creationId="{73AF0C22-9B54-6D50-7A5A-14BCED0C2F06}"/>
          </ac:spMkLst>
        </pc:spChg>
        <pc:picChg chg="add mod">
          <ac:chgData name="Rachel Wardle" userId="469b01a1-db34-4979-a3f0-7ab80e221417" providerId="ADAL" clId="{FB94B6A9-0E57-4679-B510-4C79FBBBD612}" dt="2024-05-22T12:34:51.147" v="50" actId="1076"/>
          <ac:picMkLst>
            <pc:docMk/>
            <pc:sldMk cId="4167194579" sldId="282"/>
            <ac:picMk id="4" creationId="{7BACB9E5-19F1-F99B-11C8-6843022F33D7}"/>
          </ac:picMkLst>
        </pc:picChg>
        <pc:picChg chg="add mod">
          <ac:chgData name="Rachel Wardle" userId="469b01a1-db34-4979-a3f0-7ab80e221417" providerId="ADAL" clId="{FB94B6A9-0E57-4679-B510-4C79FBBBD612}" dt="2024-05-22T12:30:17.588" v="44"/>
          <ac:picMkLst>
            <pc:docMk/>
            <pc:sldMk cId="4167194579" sldId="282"/>
            <ac:picMk id="5" creationId="{3899B169-AFDA-9326-D41A-EDD3451492FB}"/>
          </ac:picMkLst>
        </pc:picChg>
        <pc:picChg chg="add del mod">
          <ac:chgData name="Rachel Wardle" userId="469b01a1-db34-4979-a3f0-7ab80e221417" providerId="ADAL" clId="{FB94B6A9-0E57-4679-B510-4C79FBBBD612}" dt="2024-05-22T12:36:01.725" v="63" actId="1076"/>
          <ac:picMkLst>
            <pc:docMk/>
            <pc:sldMk cId="4167194579" sldId="282"/>
            <ac:picMk id="11" creationId="{09FB75CB-8BFE-662F-35A0-E5D5924C9A49}"/>
          </ac:picMkLst>
        </pc:picChg>
      </pc:sldChg>
      <pc:sldChg chg="addSp modSp new del mod">
        <pc:chgData name="Rachel Wardle" userId="469b01a1-db34-4979-a3f0-7ab80e221417" providerId="ADAL" clId="{FB94B6A9-0E57-4679-B510-4C79FBBBD612}" dt="2024-05-22T12:42:19.336" v="109" actId="47"/>
        <pc:sldMkLst>
          <pc:docMk/>
          <pc:sldMk cId="3841759401" sldId="283"/>
        </pc:sldMkLst>
        <pc:spChg chg="mod">
          <ac:chgData name="Rachel Wardle" userId="469b01a1-db34-4979-a3f0-7ab80e221417" providerId="ADAL" clId="{FB94B6A9-0E57-4679-B510-4C79FBBBD612}" dt="2024-05-22T12:38:02.974" v="75"/>
          <ac:spMkLst>
            <pc:docMk/>
            <pc:sldMk cId="3841759401" sldId="283"/>
            <ac:spMk id="2" creationId="{611AF0B2-4D40-F55D-962B-4F5D4BDC61B1}"/>
          </ac:spMkLst>
        </pc:spChg>
        <pc:spChg chg="add mod">
          <ac:chgData name="Rachel Wardle" userId="469b01a1-db34-4979-a3f0-7ab80e221417" providerId="ADAL" clId="{FB94B6A9-0E57-4679-B510-4C79FBBBD612}" dt="2024-05-22T12:38:00.540" v="74" actId="21"/>
          <ac:spMkLst>
            <pc:docMk/>
            <pc:sldMk cId="3841759401" sldId="283"/>
            <ac:spMk id="4" creationId="{19CFD1C6-547E-802C-A34A-9FE97DE01DF0}"/>
          </ac:spMkLst>
        </pc:spChg>
        <pc:spChg chg="mod">
          <ac:chgData name="Rachel Wardle" userId="469b01a1-db34-4979-a3f0-7ab80e221417" providerId="ADAL" clId="{FB94B6A9-0E57-4679-B510-4C79FBBBD612}" dt="2024-05-22T12:37:41.835" v="72"/>
          <ac:spMkLst>
            <pc:docMk/>
            <pc:sldMk cId="3841759401" sldId="283"/>
            <ac:spMk id="7" creationId="{9D3F15F5-29FC-6DF2-DB84-684796FD39B5}"/>
          </ac:spMkLst>
        </pc:spChg>
        <pc:spChg chg="mod">
          <ac:chgData name="Rachel Wardle" userId="469b01a1-db34-4979-a3f0-7ab80e221417" providerId="ADAL" clId="{FB94B6A9-0E57-4679-B510-4C79FBBBD612}" dt="2024-05-22T12:37:41.835" v="72"/>
          <ac:spMkLst>
            <pc:docMk/>
            <pc:sldMk cId="3841759401" sldId="283"/>
            <ac:spMk id="8" creationId="{3C38B678-4CA2-A0BA-B91C-6866963FDE95}"/>
          </ac:spMkLst>
        </pc:spChg>
        <pc:spChg chg="mod">
          <ac:chgData name="Rachel Wardle" userId="469b01a1-db34-4979-a3f0-7ab80e221417" providerId="ADAL" clId="{FB94B6A9-0E57-4679-B510-4C79FBBBD612}" dt="2024-05-22T12:37:41.835" v="72"/>
          <ac:spMkLst>
            <pc:docMk/>
            <pc:sldMk cId="3841759401" sldId="283"/>
            <ac:spMk id="10" creationId="{615C04DF-59DC-C922-9B10-1D7AB6D305EB}"/>
          </ac:spMkLst>
        </pc:spChg>
        <pc:spChg chg="mod">
          <ac:chgData name="Rachel Wardle" userId="469b01a1-db34-4979-a3f0-7ab80e221417" providerId="ADAL" clId="{FB94B6A9-0E57-4679-B510-4C79FBBBD612}" dt="2024-05-22T12:37:41.835" v="72"/>
          <ac:spMkLst>
            <pc:docMk/>
            <pc:sldMk cId="3841759401" sldId="283"/>
            <ac:spMk id="11" creationId="{82CE31C0-DB61-3D51-26E4-A74EB22B001D}"/>
          </ac:spMkLst>
        </pc:spChg>
        <pc:grpChg chg="add mod">
          <ac:chgData name="Rachel Wardle" userId="469b01a1-db34-4979-a3f0-7ab80e221417" providerId="ADAL" clId="{FB94B6A9-0E57-4679-B510-4C79FBBBD612}" dt="2024-05-22T12:37:41.835" v="72"/>
          <ac:grpSpMkLst>
            <pc:docMk/>
            <pc:sldMk cId="3841759401" sldId="283"/>
            <ac:grpSpMk id="6" creationId="{111DB045-239C-5B1F-D8E3-11B7388E1EA9}"/>
          </ac:grpSpMkLst>
        </pc:grpChg>
        <pc:grpChg chg="add mod">
          <ac:chgData name="Rachel Wardle" userId="469b01a1-db34-4979-a3f0-7ab80e221417" providerId="ADAL" clId="{FB94B6A9-0E57-4679-B510-4C79FBBBD612}" dt="2024-05-22T12:37:41.835" v="72"/>
          <ac:grpSpMkLst>
            <pc:docMk/>
            <pc:sldMk cId="3841759401" sldId="283"/>
            <ac:grpSpMk id="9" creationId="{B88D9B3B-93B4-549F-2C4C-ED8BC488CD09}"/>
          </ac:grpSpMkLst>
        </pc:grpChg>
        <pc:graphicFrameChg chg="add mod">
          <ac:chgData name="Rachel Wardle" userId="469b01a1-db34-4979-a3f0-7ab80e221417" providerId="ADAL" clId="{FB94B6A9-0E57-4679-B510-4C79FBBBD612}" dt="2024-05-22T12:37:41.835" v="72"/>
          <ac:graphicFrameMkLst>
            <pc:docMk/>
            <pc:sldMk cId="3841759401" sldId="283"/>
            <ac:graphicFrameMk id="5" creationId="{B49F1BC6-1FF8-9452-A20A-4C0514B2B3BE}"/>
          </ac:graphicFrameMkLst>
        </pc:graphicFrameChg>
      </pc:sldChg>
      <pc:sldChg chg="delSp add del mod">
        <pc:chgData name="Rachel Wardle" userId="469b01a1-db34-4979-a3f0-7ab80e221417" providerId="ADAL" clId="{FB94B6A9-0E57-4679-B510-4C79FBBBD612}" dt="2024-05-22T12:41:56.823" v="105" actId="47"/>
        <pc:sldMkLst>
          <pc:docMk/>
          <pc:sldMk cId="2351332656" sldId="284"/>
        </pc:sldMkLst>
        <pc:spChg chg="del">
          <ac:chgData name="Rachel Wardle" userId="469b01a1-db34-4979-a3f0-7ab80e221417" providerId="ADAL" clId="{FB94B6A9-0E57-4679-B510-4C79FBBBD612}" dt="2024-05-22T12:40:54.484" v="92" actId="478"/>
          <ac:spMkLst>
            <pc:docMk/>
            <pc:sldMk cId="2351332656" sldId="284"/>
            <ac:spMk id="3" creationId="{FA515B8D-950D-A866-0FC5-F6A946BC9B67}"/>
          </ac:spMkLst>
        </pc:spChg>
      </pc:sldChg>
      <pc:sldChg chg="del">
        <pc:chgData name="Rachel Wardle" userId="469b01a1-db34-4979-a3f0-7ab80e221417" providerId="ADAL" clId="{FB94B6A9-0E57-4679-B510-4C79FBBBD612}" dt="2024-05-22T12:29:24.514" v="6" actId="47"/>
        <pc:sldMkLst>
          <pc:docMk/>
          <pc:sldMk cId="2238571506" sldId="285"/>
        </pc:sldMkLst>
      </pc:sldChg>
      <pc:sldChg chg="add del">
        <pc:chgData name="Rachel Wardle" userId="469b01a1-db34-4979-a3f0-7ab80e221417" providerId="ADAL" clId="{FB94B6A9-0E57-4679-B510-4C79FBBBD612}" dt="2024-05-22T12:41:57.392" v="106" actId="47"/>
        <pc:sldMkLst>
          <pc:docMk/>
          <pc:sldMk cId="3943161200" sldId="285"/>
        </pc:sldMkLst>
      </pc:sldChg>
      <pc:sldChg chg="del">
        <pc:chgData name="Rachel Wardle" userId="469b01a1-db34-4979-a3f0-7ab80e221417" providerId="ADAL" clId="{FB94B6A9-0E57-4679-B510-4C79FBBBD612}" dt="2024-05-22T12:29:25.371" v="7" actId="47"/>
        <pc:sldMkLst>
          <pc:docMk/>
          <pc:sldMk cId="2023605701" sldId="286"/>
        </pc:sldMkLst>
      </pc:sldChg>
      <pc:sldChg chg="add del">
        <pc:chgData name="Rachel Wardle" userId="469b01a1-db34-4979-a3f0-7ab80e221417" providerId="ADAL" clId="{FB94B6A9-0E57-4679-B510-4C79FBBBD612}" dt="2024-05-22T12:41:58.040" v="107" actId="47"/>
        <pc:sldMkLst>
          <pc:docMk/>
          <pc:sldMk cId="2546691621" sldId="286"/>
        </pc:sldMkLst>
      </pc:sldChg>
      <pc:sldChg chg="del">
        <pc:chgData name="Rachel Wardle" userId="469b01a1-db34-4979-a3f0-7ab80e221417" providerId="ADAL" clId="{FB94B6A9-0E57-4679-B510-4C79FBBBD612}" dt="2024-05-22T12:29:25.956" v="8" actId="47"/>
        <pc:sldMkLst>
          <pc:docMk/>
          <pc:sldMk cId="2862228072" sldId="287"/>
        </pc:sldMkLst>
      </pc:sldChg>
      <pc:sldChg chg="addSp delSp modSp add mod">
        <pc:chgData name="Rachel Wardle" userId="469b01a1-db34-4979-a3f0-7ab80e221417" providerId="ADAL" clId="{FB94B6A9-0E57-4679-B510-4C79FBBBD612}" dt="2024-05-22T13:15:46.688" v="372"/>
        <pc:sldMkLst>
          <pc:docMk/>
          <pc:sldMk cId="3628748864" sldId="287"/>
        </pc:sldMkLst>
        <pc:spChg chg="del mod">
          <ac:chgData name="Rachel Wardle" userId="469b01a1-db34-4979-a3f0-7ab80e221417" providerId="ADAL" clId="{FB94B6A9-0E57-4679-B510-4C79FBBBD612}" dt="2024-05-22T12:41:27.553" v="97" actId="478"/>
          <ac:spMkLst>
            <pc:docMk/>
            <pc:sldMk cId="3628748864" sldId="287"/>
            <ac:spMk id="2" creationId="{611AF0B2-4D40-F55D-962B-4F5D4BDC61B1}"/>
          </ac:spMkLst>
        </pc:spChg>
        <pc:spChg chg="del mod">
          <ac:chgData name="Rachel Wardle" userId="469b01a1-db34-4979-a3f0-7ab80e221417" providerId="ADAL" clId="{FB94B6A9-0E57-4679-B510-4C79FBBBD612}" dt="2024-05-22T12:41:05.711" v="94" actId="478"/>
          <ac:spMkLst>
            <pc:docMk/>
            <pc:sldMk cId="3628748864" sldId="287"/>
            <ac:spMk id="3" creationId="{FA515B8D-950D-A866-0FC5-F6A946BC9B67}"/>
          </ac:spMkLst>
        </pc:spChg>
        <pc:spChg chg="add del mod">
          <ac:chgData name="Rachel Wardle" userId="469b01a1-db34-4979-a3f0-7ab80e221417" providerId="ADAL" clId="{FB94B6A9-0E57-4679-B510-4C79FBBBD612}" dt="2024-05-22T12:41:43.281" v="101" actId="478"/>
          <ac:spMkLst>
            <pc:docMk/>
            <pc:sldMk cId="3628748864" sldId="287"/>
            <ac:spMk id="4" creationId="{6752028F-BE39-DDA3-3D06-8CF0FE4CE56B}"/>
          </ac:spMkLst>
        </pc:spChg>
        <pc:spChg chg="add del mod">
          <ac:chgData name="Rachel Wardle" userId="469b01a1-db34-4979-a3f0-7ab80e221417" providerId="ADAL" clId="{FB94B6A9-0E57-4679-B510-4C79FBBBD612}" dt="2024-05-22T12:41:43.281" v="101" actId="478"/>
          <ac:spMkLst>
            <pc:docMk/>
            <pc:sldMk cId="3628748864" sldId="287"/>
            <ac:spMk id="6" creationId="{338F4495-8939-D63D-720C-FA7A409A9007}"/>
          </ac:spMkLst>
        </pc:spChg>
        <pc:spChg chg="add del mod">
          <ac:chgData name="Rachel Wardle" userId="469b01a1-db34-4979-a3f0-7ab80e221417" providerId="ADAL" clId="{FB94B6A9-0E57-4679-B510-4C79FBBBD612}" dt="2024-05-22T12:41:43.281" v="101" actId="478"/>
          <ac:spMkLst>
            <pc:docMk/>
            <pc:sldMk cId="3628748864" sldId="287"/>
            <ac:spMk id="7" creationId="{18CE3FF4-0ACC-8359-01DC-5BE3074D64B8}"/>
          </ac:spMkLst>
        </pc:spChg>
        <pc:spChg chg="add del mod">
          <ac:chgData name="Rachel Wardle" userId="469b01a1-db34-4979-a3f0-7ab80e221417" providerId="ADAL" clId="{FB94B6A9-0E57-4679-B510-4C79FBBBD612}" dt="2024-05-22T12:41:43.281" v="101" actId="478"/>
          <ac:spMkLst>
            <pc:docMk/>
            <pc:sldMk cId="3628748864" sldId="287"/>
            <ac:spMk id="8" creationId="{D9EE4C4A-8C52-E33E-C9BE-95ADC648B34D}"/>
          </ac:spMkLst>
        </pc:spChg>
        <pc:spChg chg="add del mod">
          <ac:chgData name="Rachel Wardle" userId="469b01a1-db34-4979-a3f0-7ab80e221417" providerId="ADAL" clId="{FB94B6A9-0E57-4679-B510-4C79FBBBD612}" dt="2024-05-22T12:41:43.281" v="101" actId="478"/>
          <ac:spMkLst>
            <pc:docMk/>
            <pc:sldMk cId="3628748864" sldId="287"/>
            <ac:spMk id="10" creationId="{8E7E8D38-8172-E869-2062-992DCEC09ECE}"/>
          </ac:spMkLst>
        </pc:spChg>
        <pc:spChg chg="add del mod">
          <ac:chgData name="Rachel Wardle" userId="469b01a1-db34-4979-a3f0-7ab80e221417" providerId="ADAL" clId="{FB94B6A9-0E57-4679-B510-4C79FBBBD612}" dt="2024-05-22T12:41:43.281" v="101" actId="478"/>
          <ac:spMkLst>
            <pc:docMk/>
            <pc:sldMk cId="3628748864" sldId="287"/>
            <ac:spMk id="11" creationId="{53076D79-69BF-8A94-ADED-DB3E97664970}"/>
          </ac:spMkLst>
        </pc:spChg>
        <pc:spChg chg="add del mod">
          <ac:chgData name="Rachel Wardle" userId="469b01a1-db34-4979-a3f0-7ab80e221417" providerId="ADAL" clId="{FB94B6A9-0E57-4679-B510-4C79FBBBD612}" dt="2024-05-22T12:41:30.596" v="98" actId="478"/>
          <ac:spMkLst>
            <pc:docMk/>
            <pc:sldMk cId="3628748864" sldId="287"/>
            <ac:spMk id="13" creationId="{975A8E75-8308-63D2-C40A-39F880582EAD}"/>
          </ac:spMkLst>
        </pc:spChg>
        <pc:spChg chg="add del mod">
          <ac:chgData name="Rachel Wardle" userId="469b01a1-db34-4979-a3f0-7ab80e221417" providerId="ADAL" clId="{FB94B6A9-0E57-4679-B510-4C79FBBBD612}" dt="2024-05-22T12:41:47.005" v="102" actId="478"/>
          <ac:spMkLst>
            <pc:docMk/>
            <pc:sldMk cId="3628748864" sldId="287"/>
            <ac:spMk id="15" creationId="{3E6944DE-3763-7EB7-08F9-753E3A0E0B84}"/>
          </ac:spMkLst>
        </pc:spChg>
        <pc:spChg chg="add mod">
          <ac:chgData name="Rachel Wardle" userId="469b01a1-db34-4979-a3f0-7ab80e221417" providerId="ADAL" clId="{FB94B6A9-0E57-4679-B510-4C79FBBBD612}" dt="2024-05-22T12:42:15.476" v="108"/>
          <ac:spMkLst>
            <pc:docMk/>
            <pc:sldMk cId="3628748864" sldId="287"/>
            <ac:spMk id="16" creationId="{3C4ECA4D-B02E-C3B9-E655-07C4117180F2}"/>
          </ac:spMkLst>
        </pc:spChg>
        <pc:spChg chg="add mod">
          <ac:chgData name="Rachel Wardle" userId="469b01a1-db34-4979-a3f0-7ab80e221417" providerId="ADAL" clId="{FB94B6A9-0E57-4679-B510-4C79FBBBD612}" dt="2024-05-22T12:42:15.476" v="108"/>
          <ac:spMkLst>
            <pc:docMk/>
            <pc:sldMk cId="3628748864" sldId="287"/>
            <ac:spMk id="18" creationId="{0E1D7962-05BA-5E85-4061-B9C91BB10FB5}"/>
          </ac:spMkLst>
        </pc:spChg>
        <pc:spChg chg="add mod">
          <ac:chgData name="Rachel Wardle" userId="469b01a1-db34-4979-a3f0-7ab80e221417" providerId="ADAL" clId="{FB94B6A9-0E57-4679-B510-4C79FBBBD612}" dt="2024-05-22T12:42:15.476" v="108"/>
          <ac:spMkLst>
            <pc:docMk/>
            <pc:sldMk cId="3628748864" sldId="287"/>
            <ac:spMk id="19" creationId="{2146AA0F-1599-21F3-EF27-B7BB82819DD8}"/>
          </ac:spMkLst>
        </pc:spChg>
        <pc:graphicFrameChg chg="add del mod">
          <ac:chgData name="Rachel Wardle" userId="469b01a1-db34-4979-a3f0-7ab80e221417" providerId="ADAL" clId="{FB94B6A9-0E57-4679-B510-4C79FBBBD612}" dt="2024-05-22T12:41:00.321" v="93" actId="478"/>
          <ac:graphicFrameMkLst>
            <pc:docMk/>
            <pc:sldMk cId="3628748864" sldId="287"/>
            <ac:graphicFrameMk id="5" creationId="{A3C30CD4-0D57-2A57-4E04-9C12F4E59CF1}"/>
          </ac:graphicFrameMkLst>
        </pc:graphicFrameChg>
        <pc:graphicFrameChg chg="add del mod">
          <ac:chgData name="Rachel Wardle" userId="469b01a1-db34-4979-a3f0-7ab80e221417" providerId="ADAL" clId="{FB94B6A9-0E57-4679-B510-4C79FBBBD612}" dt="2024-05-22T12:41:43.281" v="101" actId="478"/>
          <ac:graphicFrameMkLst>
            <pc:docMk/>
            <pc:sldMk cId="3628748864" sldId="287"/>
            <ac:graphicFrameMk id="9" creationId="{787B4F8C-B78F-AEBC-DBC5-0A0ED5800736}"/>
          </ac:graphicFrameMkLst>
        </pc:graphicFrameChg>
        <pc:graphicFrameChg chg="add mod">
          <ac:chgData name="Rachel Wardle" userId="469b01a1-db34-4979-a3f0-7ab80e221417" providerId="ADAL" clId="{FB94B6A9-0E57-4679-B510-4C79FBBBD612}" dt="2024-05-22T13:15:46.688" v="372"/>
          <ac:graphicFrameMkLst>
            <pc:docMk/>
            <pc:sldMk cId="3628748864" sldId="287"/>
            <ac:graphicFrameMk id="17" creationId="{B754E9F3-86DC-18C9-1E87-B54A2E22DD72}"/>
          </ac:graphicFrameMkLst>
        </pc:graphicFrameChg>
      </pc:sldChg>
      <pc:sldChg chg="addSp modSp add">
        <pc:chgData name="Rachel Wardle" userId="469b01a1-db34-4979-a3f0-7ab80e221417" providerId="ADAL" clId="{FB94B6A9-0E57-4679-B510-4C79FBBBD612}" dt="2024-05-22T12:42:38.079" v="110"/>
        <pc:sldMkLst>
          <pc:docMk/>
          <pc:sldMk cId="929336736" sldId="288"/>
        </pc:sldMkLst>
        <pc:spChg chg="add mod">
          <ac:chgData name="Rachel Wardle" userId="469b01a1-db34-4979-a3f0-7ab80e221417" providerId="ADAL" clId="{FB94B6A9-0E57-4679-B510-4C79FBBBD612}" dt="2024-05-22T12:42:38.079" v="110"/>
          <ac:spMkLst>
            <pc:docMk/>
            <pc:sldMk cId="929336736" sldId="288"/>
            <ac:spMk id="2" creationId="{FBB1F6FE-27BF-C73B-650E-DF3521FBCA44}"/>
          </ac:spMkLst>
        </pc:spChg>
        <pc:spChg chg="add mod">
          <ac:chgData name="Rachel Wardle" userId="469b01a1-db34-4979-a3f0-7ab80e221417" providerId="ADAL" clId="{FB94B6A9-0E57-4679-B510-4C79FBBBD612}" dt="2024-05-22T12:42:38.079" v="110"/>
          <ac:spMkLst>
            <pc:docMk/>
            <pc:sldMk cId="929336736" sldId="288"/>
            <ac:spMk id="4" creationId="{017565A2-BE83-8B05-FBAA-4C69CCDB57FE}"/>
          </ac:spMkLst>
        </pc:spChg>
        <pc:graphicFrameChg chg="add mod">
          <ac:chgData name="Rachel Wardle" userId="469b01a1-db34-4979-a3f0-7ab80e221417" providerId="ADAL" clId="{FB94B6A9-0E57-4679-B510-4C79FBBBD612}" dt="2024-05-22T12:42:38.079" v="110"/>
          <ac:graphicFrameMkLst>
            <pc:docMk/>
            <pc:sldMk cId="929336736" sldId="288"/>
            <ac:graphicFrameMk id="3" creationId="{711F9666-56ED-F0F4-859E-36F419392550}"/>
          </ac:graphicFrameMkLst>
        </pc:graphicFrameChg>
      </pc:sldChg>
      <pc:sldChg chg="addSp delSp modSp add del mod">
        <pc:chgData name="Rachel Wardle" userId="469b01a1-db34-4979-a3f0-7ab80e221417" providerId="ADAL" clId="{FB94B6A9-0E57-4679-B510-4C79FBBBD612}" dt="2024-05-22T12:40:40.220" v="91" actId="2696"/>
        <pc:sldMkLst>
          <pc:docMk/>
          <pc:sldMk cId="2123502589" sldId="288"/>
        </pc:sldMkLst>
        <pc:spChg chg="mod">
          <ac:chgData name="Rachel Wardle" userId="469b01a1-db34-4979-a3f0-7ab80e221417" providerId="ADAL" clId="{FB94B6A9-0E57-4679-B510-4C79FBBBD612}" dt="2024-05-22T12:39:51.685" v="84" actId="27636"/>
          <ac:spMkLst>
            <pc:docMk/>
            <pc:sldMk cId="2123502589" sldId="288"/>
            <ac:spMk id="2" creationId="{E0312691-E6A2-63CC-1D64-66D12D0D6DB0}"/>
          </ac:spMkLst>
        </pc:spChg>
        <pc:spChg chg="del">
          <ac:chgData name="Rachel Wardle" userId="469b01a1-db34-4979-a3f0-7ab80e221417" providerId="ADAL" clId="{FB94B6A9-0E57-4679-B510-4C79FBBBD612}" dt="2024-05-22T12:39:55.178" v="85" actId="478"/>
          <ac:spMkLst>
            <pc:docMk/>
            <pc:sldMk cId="2123502589" sldId="288"/>
            <ac:spMk id="3" creationId="{49B10E11-B138-9AE0-090F-865B648D5A88}"/>
          </ac:spMkLst>
        </pc:spChg>
        <pc:spChg chg="add mod">
          <ac:chgData name="Rachel Wardle" userId="469b01a1-db34-4979-a3f0-7ab80e221417" providerId="ADAL" clId="{FB94B6A9-0E57-4679-B510-4C79FBBBD612}" dt="2024-05-22T12:39:55.178" v="85" actId="478"/>
          <ac:spMkLst>
            <pc:docMk/>
            <pc:sldMk cId="2123502589" sldId="288"/>
            <ac:spMk id="10" creationId="{0BA16EA5-0482-96DD-8B72-FFEC837E2542}"/>
          </ac:spMkLst>
        </pc:spChg>
        <pc:spChg chg="add mod">
          <ac:chgData name="Rachel Wardle" userId="469b01a1-db34-4979-a3f0-7ab80e221417" providerId="ADAL" clId="{FB94B6A9-0E57-4679-B510-4C79FBBBD612}" dt="2024-05-22T12:40:30.348" v="90" actId="27636"/>
          <ac:spMkLst>
            <pc:docMk/>
            <pc:sldMk cId="2123502589" sldId="288"/>
            <ac:spMk id="12" creationId="{670D9C10-03FE-C651-7801-679E09385578}"/>
          </ac:spMkLst>
        </pc:spChg>
        <pc:spChg chg="add mod">
          <ac:chgData name="Rachel Wardle" userId="469b01a1-db34-4979-a3f0-7ab80e221417" providerId="ADAL" clId="{FB94B6A9-0E57-4679-B510-4C79FBBBD612}" dt="2024-05-22T12:40:30.348" v="90" actId="27636"/>
          <ac:spMkLst>
            <pc:docMk/>
            <pc:sldMk cId="2123502589" sldId="288"/>
            <ac:spMk id="13" creationId="{CA9DD49E-5503-BB31-FD4F-66817946D807}"/>
          </ac:spMkLst>
        </pc:spChg>
        <pc:spChg chg="mod">
          <ac:chgData name="Rachel Wardle" userId="469b01a1-db34-4979-a3f0-7ab80e221417" providerId="ADAL" clId="{FB94B6A9-0E57-4679-B510-4C79FBBBD612}" dt="2024-05-22T12:40:24.074" v="87"/>
          <ac:spMkLst>
            <pc:docMk/>
            <pc:sldMk cId="2123502589" sldId="288"/>
            <ac:spMk id="16" creationId="{3B7116FC-7DE9-35FC-989E-C653E26A5BED}"/>
          </ac:spMkLst>
        </pc:spChg>
        <pc:spChg chg="mod">
          <ac:chgData name="Rachel Wardle" userId="469b01a1-db34-4979-a3f0-7ab80e221417" providerId="ADAL" clId="{FB94B6A9-0E57-4679-B510-4C79FBBBD612}" dt="2024-05-22T12:40:24.074" v="87"/>
          <ac:spMkLst>
            <pc:docMk/>
            <pc:sldMk cId="2123502589" sldId="288"/>
            <ac:spMk id="17" creationId="{9DDC0C19-77FB-9142-1CFA-2717B28D9EE9}"/>
          </ac:spMkLst>
        </pc:spChg>
        <pc:spChg chg="mod">
          <ac:chgData name="Rachel Wardle" userId="469b01a1-db34-4979-a3f0-7ab80e221417" providerId="ADAL" clId="{FB94B6A9-0E57-4679-B510-4C79FBBBD612}" dt="2024-05-22T12:40:24.074" v="87"/>
          <ac:spMkLst>
            <pc:docMk/>
            <pc:sldMk cId="2123502589" sldId="288"/>
            <ac:spMk id="19" creationId="{02B309C8-2290-90E8-DADB-208B5849E157}"/>
          </ac:spMkLst>
        </pc:spChg>
        <pc:spChg chg="mod">
          <ac:chgData name="Rachel Wardle" userId="469b01a1-db34-4979-a3f0-7ab80e221417" providerId="ADAL" clId="{FB94B6A9-0E57-4679-B510-4C79FBBBD612}" dt="2024-05-22T12:40:24.074" v="87"/>
          <ac:spMkLst>
            <pc:docMk/>
            <pc:sldMk cId="2123502589" sldId="288"/>
            <ac:spMk id="20" creationId="{4CBBE7E7-C40C-9763-9A07-6186333484F1}"/>
          </ac:spMkLst>
        </pc:spChg>
        <pc:grpChg chg="add mod">
          <ac:chgData name="Rachel Wardle" userId="469b01a1-db34-4979-a3f0-7ab80e221417" providerId="ADAL" clId="{FB94B6A9-0E57-4679-B510-4C79FBBBD612}" dt="2024-05-22T12:40:30.348" v="90" actId="27636"/>
          <ac:grpSpMkLst>
            <pc:docMk/>
            <pc:sldMk cId="2123502589" sldId="288"/>
            <ac:grpSpMk id="15" creationId="{AA3D65B8-5819-FF5B-4B61-0A30B09B33E5}"/>
          </ac:grpSpMkLst>
        </pc:grpChg>
        <pc:grpChg chg="add mod">
          <ac:chgData name="Rachel Wardle" userId="469b01a1-db34-4979-a3f0-7ab80e221417" providerId="ADAL" clId="{FB94B6A9-0E57-4679-B510-4C79FBBBD612}" dt="2024-05-22T12:40:30.348" v="90" actId="27636"/>
          <ac:grpSpMkLst>
            <pc:docMk/>
            <pc:sldMk cId="2123502589" sldId="288"/>
            <ac:grpSpMk id="18" creationId="{41FC0B68-1D01-1CED-1D2D-70A86AD954D2}"/>
          </ac:grpSpMkLst>
        </pc:grpChg>
        <pc:graphicFrameChg chg="add mod">
          <ac:chgData name="Rachel Wardle" userId="469b01a1-db34-4979-a3f0-7ab80e221417" providerId="ADAL" clId="{FB94B6A9-0E57-4679-B510-4C79FBBBD612}" dt="2024-05-22T12:40:30.348" v="90" actId="27636"/>
          <ac:graphicFrameMkLst>
            <pc:docMk/>
            <pc:sldMk cId="2123502589" sldId="288"/>
            <ac:graphicFrameMk id="14" creationId="{FBD499B6-ED97-293D-F56F-938066B210F1}"/>
          </ac:graphicFrameMkLst>
        </pc:graphicFrameChg>
        <pc:picChg chg="del">
          <ac:chgData name="Rachel Wardle" userId="469b01a1-db34-4979-a3f0-7ab80e221417" providerId="ADAL" clId="{FB94B6A9-0E57-4679-B510-4C79FBBBD612}" dt="2024-05-22T12:40:00.980" v="86" actId="478"/>
          <ac:picMkLst>
            <pc:docMk/>
            <pc:sldMk cId="2123502589" sldId="288"/>
            <ac:picMk id="4" creationId="{7BACB9E5-19F1-F99B-11C8-6843022F33D7}"/>
          </ac:picMkLst>
        </pc:picChg>
      </pc:sldChg>
      <pc:sldChg chg="addSp modSp add mod">
        <pc:chgData name="Rachel Wardle" userId="469b01a1-db34-4979-a3f0-7ab80e221417" providerId="ADAL" clId="{FB94B6A9-0E57-4679-B510-4C79FBBBD612}" dt="2024-05-22T12:44:03.503" v="141" actId="20577"/>
        <pc:sldMkLst>
          <pc:docMk/>
          <pc:sldMk cId="2463807601" sldId="289"/>
        </pc:sldMkLst>
        <pc:spChg chg="add mod">
          <ac:chgData name="Rachel Wardle" userId="469b01a1-db34-4979-a3f0-7ab80e221417" providerId="ADAL" clId="{FB94B6A9-0E57-4679-B510-4C79FBBBD612}" dt="2024-05-22T12:43:38.001" v="113"/>
          <ac:spMkLst>
            <pc:docMk/>
            <pc:sldMk cId="2463807601" sldId="289"/>
            <ac:spMk id="2" creationId="{6AE9021F-9B16-A114-E3C0-49FBFA61A322}"/>
          </ac:spMkLst>
        </pc:spChg>
        <pc:spChg chg="add mod">
          <ac:chgData name="Rachel Wardle" userId="469b01a1-db34-4979-a3f0-7ab80e221417" providerId="ADAL" clId="{FB94B6A9-0E57-4679-B510-4C79FBBBD612}" dt="2024-05-22T12:43:38.001" v="113"/>
          <ac:spMkLst>
            <pc:docMk/>
            <pc:sldMk cId="2463807601" sldId="289"/>
            <ac:spMk id="3" creationId="{91BF4393-E70B-5182-2391-A9BF5B6E9DB1}"/>
          </ac:spMkLst>
        </pc:spChg>
        <pc:spChg chg="add mod">
          <ac:chgData name="Rachel Wardle" userId="469b01a1-db34-4979-a3f0-7ab80e221417" providerId="ADAL" clId="{FB94B6A9-0E57-4679-B510-4C79FBBBD612}" dt="2024-05-22T12:44:03.503" v="141" actId="20577"/>
          <ac:spMkLst>
            <pc:docMk/>
            <pc:sldMk cId="2463807601" sldId="289"/>
            <ac:spMk id="9" creationId="{3B6639E6-59C8-1C02-880C-C791AD382B29}"/>
          </ac:spMkLst>
        </pc:spChg>
        <pc:picChg chg="add mod">
          <ac:chgData name="Rachel Wardle" userId="469b01a1-db34-4979-a3f0-7ab80e221417" providerId="ADAL" clId="{FB94B6A9-0E57-4679-B510-4C79FBBBD612}" dt="2024-05-22T12:43:38.001" v="113"/>
          <ac:picMkLst>
            <pc:docMk/>
            <pc:sldMk cId="2463807601" sldId="289"/>
            <ac:picMk id="4" creationId="{906112A8-55A1-0416-8EE5-9A7132437462}"/>
          </ac:picMkLst>
        </pc:picChg>
        <pc:picChg chg="add mod">
          <ac:chgData name="Rachel Wardle" userId="469b01a1-db34-4979-a3f0-7ab80e221417" providerId="ADAL" clId="{FB94B6A9-0E57-4679-B510-4C79FBBBD612}" dt="2024-05-22T12:43:38.001" v="113"/>
          <ac:picMkLst>
            <pc:docMk/>
            <pc:sldMk cId="2463807601" sldId="289"/>
            <ac:picMk id="5" creationId="{9F2B0F1B-49B3-5593-4C27-452AA4C691F9}"/>
          </ac:picMkLst>
        </pc:picChg>
        <pc:picChg chg="add mod">
          <ac:chgData name="Rachel Wardle" userId="469b01a1-db34-4979-a3f0-7ab80e221417" providerId="ADAL" clId="{FB94B6A9-0E57-4679-B510-4C79FBBBD612}" dt="2024-05-22T12:43:38.001" v="113"/>
          <ac:picMkLst>
            <pc:docMk/>
            <pc:sldMk cId="2463807601" sldId="289"/>
            <ac:picMk id="6" creationId="{854D2852-73E6-C203-B1A6-AAF640B7E581}"/>
          </ac:picMkLst>
        </pc:picChg>
        <pc:picChg chg="add mod">
          <ac:chgData name="Rachel Wardle" userId="469b01a1-db34-4979-a3f0-7ab80e221417" providerId="ADAL" clId="{FB94B6A9-0E57-4679-B510-4C79FBBBD612}" dt="2024-05-22T12:43:38.001" v="113"/>
          <ac:picMkLst>
            <pc:docMk/>
            <pc:sldMk cId="2463807601" sldId="289"/>
            <ac:picMk id="7" creationId="{D2D8A137-8518-38DC-DA6C-7E5DA09F4326}"/>
          </ac:picMkLst>
        </pc:picChg>
        <pc:picChg chg="add mod">
          <ac:chgData name="Rachel Wardle" userId="469b01a1-db34-4979-a3f0-7ab80e221417" providerId="ADAL" clId="{FB94B6A9-0E57-4679-B510-4C79FBBBD612}" dt="2024-05-22T12:43:38.001" v="113"/>
          <ac:picMkLst>
            <pc:docMk/>
            <pc:sldMk cId="2463807601" sldId="289"/>
            <ac:picMk id="8" creationId="{A1D389CF-89E2-8026-B8DF-B6CEBBA8AE46}"/>
          </ac:picMkLst>
        </pc:picChg>
      </pc:sldChg>
      <pc:sldChg chg="addSp modSp add">
        <pc:chgData name="Rachel Wardle" userId="469b01a1-db34-4979-a3f0-7ab80e221417" providerId="ADAL" clId="{FB94B6A9-0E57-4679-B510-4C79FBBBD612}" dt="2024-05-22T12:44:23.196" v="142"/>
        <pc:sldMkLst>
          <pc:docMk/>
          <pc:sldMk cId="3735657515" sldId="290"/>
        </pc:sldMkLst>
        <pc:spChg chg="add mod">
          <ac:chgData name="Rachel Wardle" userId="469b01a1-db34-4979-a3f0-7ab80e221417" providerId="ADAL" clId="{FB94B6A9-0E57-4679-B510-4C79FBBBD612}" dt="2024-05-22T12:44:23.196" v="142"/>
          <ac:spMkLst>
            <pc:docMk/>
            <pc:sldMk cId="3735657515" sldId="290"/>
            <ac:spMk id="2" creationId="{569EEF42-9B47-EA87-B298-3B317D15751F}"/>
          </ac:spMkLst>
        </pc:spChg>
        <pc:spChg chg="add mod">
          <ac:chgData name="Rachel Wardle" userId="469b01a1-db34-4979-a3f0-7ab80e221417" providerId="ADAL" clId="{FB94B6A9-0E57-4679-B510-4C79FBBBD612}" dt="2024-05-22T12:44:23.196" v="142"/>
          <ac:spMkLst>
            <pc:docMk/>
            <pc:sldMk cId="3735657515" sldId="290"/>
            <ac:spMk id="3" creationId="{1989A45A-0C13-F5F8-D727-24625D895A84}"/>
          </ac:spMkLst>
        </pc:spChg>
        <pc:spChg chg="add mod">
          <ac:chgData name="Rachel Wardle" userId="469b01a1-db34-4979-a3f0-7ab80e221417" providerId="ADAL" clId="{FB94B6A9-0E57-4679-B510-4C79FBBBD612}" dt="2024-05-22T12:44:23.196" v="142"/>
          <ac:spMkLst>
            <pc:docMk/>
            <pc:sldMk cId="3735657515" sldId="290"/>
            <ac:spMk id="9" creationId="{3F2EC7B8-8C32-5627-741E-B39CBF679022}"/>
          </ac:spMkLst>
        </pc:spChg>
        <pc:picChg chg="add mod">
          <ac:chgData name="Rachel Wardle" userId="469b01a1-db34-4979-a3f0-7ab80e221417" providerId="ADAL" clId="{FB94B6A9-0E57-4679-B510-4C79FBBBD612}" dt="2024-05-22T12:44:23.196" v="142"/>
          <ac:picMkLst>
            <pc:docMk/>
            <pc:sldMk cId="3735657515" sldId="290"/>
            <ac:picMk id="4" creationId="{791B6E41-B364-8EBF-3229-031F209D7A33}"/>
          </ac:picMkLst>
        </pc:picChg>
        <pc:picChg chg="add mod">
          <ac:chgData name="Rachel Wardle" userId="469b01a1-db34-4979-a3f0-7ab80e221417" providerId="ADAL" clId="{FB94B6A9-0E57-4679-B510-4C79FBBBD612}" dt="2024-05-22T12:44:23.196" v="142"/>
          <ac:picMkLst>
            <pc:docMk/>
            <pc:sldMk cId="3735657515" sldId="290"/>
            <ac:picMk id="5" creationId="{7E0BC6A4-5CF2-B2D1-03FD-A05F5FF58ABF}"/>
          </ac:picMkLst>
        </pc:picChg>
        <pc:picChg chg="add mod">
          <ac:chgData name="Rachel Wardle" userId="469b01a1-db34-4979-a3f0-7ab80e221417" providerId="ADAL" clId="{FB94B6A9-0E57-4679-B510-4C79FBBBD612}" dt="2024-05-22T12:44:23.196" v="142"/>
          <ac:picMkLst>
            <pc:docMk/>
            <pc:sldMk cId="3735657515" sldId="290"/>
            <ac:picMk id="6" creationId="{03199CB3-CCC0-AAA5-1B35-8965E5036F39}"/>
          </ac:picMkLst>
        </pc:picChg>
        <pc:picChg chg="add mod">
          <ac:chgData name="Rachel Wardle" userId="469b01a1-db34-4979-a3f0-7ab80e221417" providerId="ADAL" clId="{FB94B6A9-0E57-4679-B510-4C79FBBBD612}" dt="2024-05-22T12:44:23.196" v="142"/>
          <ac:picMkLst>
            <pc:docMk/>
            <pc:sldMk cId="3735657515" sldId="290"/>
            <ac:picMk id="7" creationId="{8F8C83B1-D46F-5E3E-E2BB-D5C941FC58BE}"/>
          </ac:picMkLst>
        </pc:picChg>
        <pc:picChg chg="add mod">
          <ac:chgData name="Rachel Wardle" userId="469b01a1-db34-4979-a3f0-7ab80e221417" providerId="ADAL" clId="{FB94B6A9-0E57-4679-B510-4C79FBBBD612}" dt="2024-05-22T12:44:23.196" v="142"/>
          <ac:picMkLst>
            <pc:docMk/>
            <pc:sldMk cId="3735657515" sldId="290"/>
            <ac:picMk id="8" creationId="{27F9ADD3-5663-B892-E47D-90E847269EEE}"/>
          </ac:picMkLst>
        </pc:picChg>
        <pc:picChg chg="add mod">
          <ac:chgData name="Rachel Wardle" userId="469b01a1-db34-4979-a3f0-7ab80e221417" providerId="ADAL" clId="{FB94B6A9-0E57-4679-B510-4C79FBBBD612}" dt="2024-05-22T12:44:23.196" v="142"/>
          <ac:picMkLst>
            <pc:docMk/>
            <pc:sldMk cId="3735657515" sldId="290"/>
            <ac:picMk id="10" creationId="{32960FAA-1ADF-C000-2A94-3DF8791D6132}"/>
          </ac:picMkLst>
        </pc:picChg>
      </pc:sldChg>
      <pc:sldChg chg="addSp modSp add mod">
        <pc:chgData name="Rachel Wardle" userId="469b01a1-db34-4979-a3f0-7ab80e221417" providerId="ADAL" clId="{FB94B6A9-0E57-4679-B510-4C79FBBBD612}" dt="2024-05-22T12:50:35.356" v="179" actId="1076"/>
        <pc:sldMkLst>
          <pc:docMk/>
          <pc:sldMk cId="202969238" sldId="291"/>
        </pc:sldMkLst>
        <pc:spChg chg="add mod">
          <ac:chgData name="Rachel Wardle" userId="469b01a1-db34-4979-a3f0-7ab80e221417" providerId="ADAL" clId="{FB94B6A9-0E57-4679-B510-4C79FBBBD612}" dt="2024-05-22T12:48:12.211" v="153" actId="255"/>
          <ac:spMkLst>
            <pc:docMk/>
            <pc:sldMk cId="202969238" sldId="291"/>
            <ac:spMk id="3" creationId="{9841F106-82B0-38D0-DB83-2E7A7667DBC0}"/>
          </ac:spMkLst>
        </pc:spChg>
        <pc:spChg chg="add mod">
          <ac:chgData name="Rachel Wardle" userId="469b01a1-db34-4979-a3f0-7ab80e221417" providerId="ADAL" clId="{FB94B6A9-0E57-4679-B510-4C79FBBBD612}" dt="2024-05-22T12:50:29.633" v="178" actId="14100"/>
          <ac:spMkLst>
            <pc:docMk/>
            <pc:sldMk cId="202969238" sldId="291"/>
            <ac:spMk id="5" creationId="{C3D5FEF6-3BF7-EDAC-CD99-271FD2185420}"/>
          </ac:spMkLst>
        </pc:spChg>
        <pc:picChg chg="add mod">
          <ac:chgData name="Rachel Wardle" userId="469b01a1-db34-4979-a3f0-7ab80e221417" providerId="ADAL" clId="{FB94B6A9-0E57-4679-B510-4C79FBBBD612}" dt="2024-05-22T12:50:35.356" v="179" actId="1076"/>
          <ac:picMkLst>
            <pc:docMk/>
            <pc:sldMk cId="202969238" sldId="291"/>
            <ac:picMk id="7" creationId="{5BFAAF9E-E3B1-AA3B-1E69-9BFE6D421A1C}"/>
          </ac:picMkLst>
        </pc:picChg>
      </pc:sldChg>
      <pc:sldChg chg="modSp new mod">
        <pc:chgData name="Rachel Wardle" userId="469b01a1-db34-4979-a3f0-7ab80e221417" providerId="ADAL" clId="{FB94B6A9-0E57-4679-B510-4C79FBBBD612}" dt="2024-05-22T12:50:06.371" v="174" actId="20577"/>
        <pc:sldMkLst>
          <pc:docMk/>
          <pc:sldMk cId="1422650880" sldId="292"/>
        </pc:sldMkLst>
        <pc:spChg chg="mod">
          <ac:chgData name="Rachel Wardle" userId="469b01a1-db34-4979-a3f0-7ab80e221417" providerId="ADAL" clId="{FB94B6A9-0E57-4679-B510-4C79FBBBD612}" dt="2024-05-22T12:50:06.371" v="174" actId="20577"/>
          <ac:spMkLst>
            <pc:docMk/>
            <pc:sldMk cId="1422650880" sldId="292"/>
            <ac:spMk id="2" creationId="{55D4C18B-2ABE-D7B6-E975-9100905DAAC0}"/>
          </ac:spMkLst>
        </pc:spChg>
      </pc:sldChg>
      <pc:sldChg chg="addSp delSp modSp mod">
        <pc:chgData name="Rachel Wardle" userId="469b01a1-db34-4979-a3f0-7ab80e221417" providerId="ADAL" clId="{FB94B6A9-0E57-4679-B510-4C79FBBBD612}" dt="2024-05-22T13:02:15.154" v="361" actId="1076"/>
        <pc:sldMkLst>
          <pc:docMk/>
          <pc:sldMk cId="1337381398" sldId="293"/>
        </pc:sldMkLst>
        <pc:spChg chg="del mod">
          <ac:chgData name="Rachel Wardle" userId="469b01a1-db34-4979-a3f0-7ab80e221417" providerId="ADAL" clId="{FB94B6A9-0E57-4679-B510-4C79FBBBD612}" dt="2024-05-22T12:50:58.726" v="182" actId="478"/>
          <ac:spMkLst>
            <pc:docMk/>
            <pc:sldMk cId="1337381398" sldId="293"/>
            <ac:spMk id="2" creationId="{569EEF42-9B47-EA87-B298-3B317D15751F}"/>
          </ac:spMkLst>
        </pc:spChg>
        <pc:spChg chg="del">
          <ac:chgData name="Rachel Wardle" userId="469b01a1-db34-4979-a3f0-7ab80e221417" providerId="ADAL" clId="{FB94B6A9-0E57-4679-B510-4C79FBBBD612}" dt="2024-05-22T12:50:58.726" v="182" actId="478"/>
          <ac:spMkLst>
            <pc:docMk/>
            <pc:sldMk cId="1337381398" sldId="293"/>
            <ac:spMk id="3" creationId="{1989A45A-0C13-F5F8-D727-24625D895A84}"/>
          </ac:spMkLst>
        </pc:spChg>
        <pc:spChg chg="del">
          <ac:chgData name="Rachel Wardle" userId="469b01a1-db34-4979-a3f0-7ab80e221417" providerId="ADAL" clId="{FB94B6A9-0E57-4679-B510-4C79FBBBD612}" dt="2024-05-22T12:50:58.726" v="182" actId="478"/>
          <ac:spMkLst>
            <pc:docMk/>
            <pc:sldMk cId="1337381398" sldId="293"/>
            <ac:spMk id="9" creationId="{3F2EC7B8-8C32-5627-741E-B39CBF679022}"/>
          </ac:spMkLst>
        </pc:spChg>
        <pc:spChg chg="add del mod">
          <ac:chgData name="Rachel Wardle" userId="469b01a1-db34-4979-a3f0-7ab80e221417" providerId="ADAL" clId="{FB94B6A9-0E57-4679-B510-4C79FBBBD612}" dt="2024-05-22T12:51:01.860" v="183" actId="478"/>
          <ac:spMkLst>
            <pc:docMk/>
            <pc:sldMk cId="1337381398" sldId="293"/>
            <ac:spMk id="11" creationId="{0115C9B3-CF3D-7495-5E0E-F87D8400323D}"/>
          </ac:spMkLst>
        </pc:spChg>
        <pc:spChg chg="add mod">
          <ac:chgData name="Rachel Wardle" userId="469b01a1-db34-4979-a3f0-7ab80e221417" providerId="ADAL" clId="{FB94B6A9-0E57-4679-B510-4C79FBBBD612}" dt="2024-05-22T12:53:36.461" v="353" actId="1076"/>
          <ac:spMkLst>
            <pc:docMk/>
            <pc:sldMk cId="1337381398" sldId="293"/>
            <ac:spMk id="13" creationId="{8DB84C5D-9B06-24DE-44F0-3825FBE1397B}"/>
          </ac:spMkLst>
        </pc:spChg>
        <pc:spChg chg="add del mod">
          <ac:chgData name="Rachel Wardle" userId="469b01a1-db34-4979-a3f0-7ab80e221417" providerId="ADAL" clId="{FB94B6A9-0E57-4679-B510-4C79FBBBD612}" dt="2024-05-22T13:02:04.453" v="360" actId="478"/>
          <ac:spMkLst>
            <pc:docMk/>
            <pc:sldMk cId="1337381398" sldId="293"/>
            <ac:spMk id="14" creationId="{7ABD1C71-4D69-7487-F170-6D9041439351}"/>
          </ac:spMkLst>
        </pc:spChg>
        <pc:spChg chg="add mod">
          <ac:chgData name="Rachel Wardle" userId="469b01a1-db34-4979-a3f0-7ab80e221417" providerId="ADAL" clId="{FB94B6A9-0E57-4679-B510-4C79FBBBD612}" dt="2024-05-22T12:53:26.861" v="351" actId="2711"/>
          <ac:spMkLst>
            <pc:docMk/>
            <pc:sldMk cId="1337381398" sldId="293"/>
            <ac:spMk id="15" creationId="{B38E26F0-41D2-DC1D-43B2-08D5E7A74A09}"/>
          </ac:spMkLst>
        </pc:spChg>
        <pc:picChg chg="del">
          <ac:chgData name="Rachel Wardle" userId="469b01a1-db34-4979-a3f0-7ab80e221417" providerId="ADAL" clId="{FB94B6A9-0E57-4679-B510-4C79FBBBD612}" dt="2024-05-22T12:50:58.726" v="182" actId="478"/>
          <ac:picMkLst>
            <pc:docMk/>
            <pc:sldMk cId="1337381398" sldId="293"/>
            <ac:picMk id="4" creationId="{791B6E41-B364-8EBF-3229-031F209D7A33}"/>
          </ac:picMkLst>
        </pc:picChg>
        <pc:picChg chg="del">
          <ac:chgData name="Rachel Wardle" userId="469b01a1-db34-4979-a3f0-7ab80e221417" providerId="ADAL" clId="{FB94B6A9-0E57-4679-B510-4C79FBBBD612}" dt="2024-05-22T12:50:58.726" v="182" actId="478"/>
          <ac:picMkLst>
            <pc:docMk/>
            <pc:sldMk cId="1337381398" sldId="293"/>
            <ac:picMk id="5" creationId="{7E0BC6A4-5CF2-B2D1-03FD-A05F5FF58ABF}"/>
          </ac:picMkLst>
        </pc:picChg>
        <pc:picChg chg="del">
          <ac:chgData name="Rachel Wardle" userId="469b01a1-db34-4979-a3f0-7ab80e221417" providerId="ADAL" clId="{FB94B6A9-0E57-4679-B510-4C79FBBBD612}" dt="2024-05-22T12:50:58.726" v="182" actId="478"/>
          <ac:picMkLst>
            <pc:docMk/>
            <pc:sldMk cId="1337381398" sldId="293"/>
            <ac:picMk id="6" creationId="{03199CB3-CCC0-AAA5-1B35-8965E5036F39}"/>
          </ac:picMkLst>
        </pc:picChg>
        <pc:picChg chg="del">
          <ac:chgData name="Rachel Wardle" userId="469b01a1-db34-4979-a3f0-7ab80e221417" providerId="ADAL" clId="{FB94B6A9-0E57-4679-B510-4C79FBBBD612}" dt="2024-05-22T12:50:58.726" v="182" actId="478"/>
          <ac:picMkLst>
            <pc:docMk/>
            <pc:sldMk cId="1337381398" sldId="293"/>
            <ac:picMk id="7" creationId="{8F8C83B1-D46F-5E3E-E2BB-D5C941FC58BE}"/>
          </ac:picMkLst>
        </pc:picChg>
        <pc:picChg chg="del">
          <ac:chgData name="Rachel Wardle" userId="469b01a1-db34-4979-a3f0-7ab80e221417" providerId="ADAL" clId="{FB94B6A9-0E57-4679-B510-4C79FBBBD612}" dt="2024-05-22T12:50:58.726" v="182" actId="478"/>
          <ac:picMkLst>
            <pc:docMk/>
            <pc:sldMk cId="1337381398" sldId="293"/>
            <ac:picMk id="8" creationId="{27F9ADD3-5663-B892-E47D-90E847269EEE}"/>
          </ac:picMkLst>
        </pc:picChg>
        <pc:picChg chg="del">
          <ac:chgData name="Rachel Wardle" userId="469b01a1-db34-4979-a3f0-7ab80e221417" providerId="ADAL" clId="{FB94B6A9-0E57-4679-B510-4C79FBBBD612}" dt="2024-05-22T12:50:58.726" v="182" actId="478"/>
          <ac:picMkLst>
            <pc:docMk/>
            <pc:sldMk cId="1337381398" sldId="293"/>
            <ac:picMk id="10" creationId="{32960FAA-1ADF-C000-2A94-3DF8791D6132}"/>
          </ac:picMkLst>
        </pc:picChg>
        <pc:picChg chg="add del mod">
          <ac:chgData name="Rachel Wardle" userId="469b01a1-db34-4979-a3f0-7ab80e221417" providerId="ADAL" clId="{FB94B6A9-0E57-4679-B510-4C79FBBBD612}" dt="2024-05-22T12:53:38.578" v="354" actId="478"/>
          <ac:picMkLst>
            <pc:docMk/>
            <pc:sldMk cId="1337381398" sldId="293"/>
            <ac:picMk id="12" creationId="{FD21566E-B670-3EA8-9951-832D214FDD5C}"/>
          </ac:picMkLst>
        </pc:picChg>
        <pc:picChg chg="add mod">
          <ac:chgData name="Rachel Wardle" userId="469b01a1-db34-4979-a3f0-7ab80e221417" providerId="ADAL" clId="{FB94B6A9-0E57-4679-B510-4C79FBBBD612}" dt="2024-05-22T13:02:15.154" v="361" actId="1076"/>
          <ac:picMkLst>
            <pc:docMk/>
            <pc:sldMk cId="1337381398" sldId="293"/>
            <ac:picMk id="17" creationId="{4C5FD29F-D65A-6AD6-CEBF-D404257F8350}"/>
          </ac:picMkLst>
        </pc:picChg>
      </pc:sldChg>
      <pc:sldChg chg="addSp modSp add ord">
        <pc:chgData name="Rachel Wardle" userId="469b01a1-db34-4979-a3f0-7ab80e221417" providerId="ADAL" clId="{FB94B6A9-0E57-4679-B510-4C79FBBBD612}" dt="2024-05-22T12:51:37.054" v="187"/>
        <pc:sldMkLst>
          <pc:docMk/>
          <pc:sldMk cId="2897643358" sldId="294"/>
        </pc:sldMkLst>
        <pc:spChg chg="add mod">
          <ac:chgData name="Rachel Wardle" userId="469b01a1-db34-4979-a3f0-7ab80e221417" providerId="ADAL" clId="{FB94B6A9-0E57-4679-B510-4C79FBBBD612}" dt="2024-05-22T12:51:22.921" v="185"/>
          <ac:spMkLst>
            <pc:docMk/>
            <pc:sldMk cId="2897643358" sldId="294"/>
            <ac:spMk id="2" creationId="{2FB6ECA2-0913-A317-1647-7BA8D42E843C}"/>
          </ac:spMkLst>
        </pc:spChg>
        <pc:spChg chg="add mod">
          <ac:chgData name="Rachel Wardle" userId="469b01a1-db34-4979-a3f0-7ab80e221417" providerId="ADAL" clId="{FB94B6A9-0E57-4679-B510-4C79FBBBD612}" dt="2024-05-22T12:51:22.921" v="185"/>
          <ac:spMkLst>
            <pc:docMk/>
            <pc:sldMk cId="2897643358" sldId="294"/>
            <ac:spMk id="3" creationId="{1ECC0643-1C1D-07B8-D7D6-83E1B65CF104}"/>
          </ac:spMkLst>
        </pc:spChg>
        <pc:spChg chg="add mod">
          <ac:chgData name="Rachel Wardle" userId="469b01a1-db34-4979-a3f0-7ab80e221417" providerId="ADAL" clId="{FB94B6A9-0E57-4679-B510-4C79FBBBD612}" dt="2024-05-22T12:51:22.921" v="185"/>
          <ac:spMkLst>
            <pc:docMk/>
            <pc:sldMk cId="2897643358" sldId="294"/>
            <ac:spMk id="5" creationId="{A3F1F3A8-E4F4-41D1-F61D-43355FBF2351}"/>
          </ac:spMkLst>
        </pc:spChg>
        <pc:picChg chg="add mod">
          <ac:chgData name="Rachel Wardle" userId="469b01a1-db34-4979-a3f0-7ab80e221417" providerId="ADAL" clId="{FB94B6A9-0E57-4679-B510-4C79FBBBD612}" dt="2024-05-22T12:51:22.921" v="185"/>
          <ac:picMkLst>
            <pc:docMk/>
            <pc:sldMk cId="2897643358" sldId="294"/>
            <ac:picMk id="4" creationId="{85C3FA5C-71FE-B2BE-C268-E07D9003306A}"/>
          </ac:picMkLst>
        </pc:picChg>
        <pc:picChg chg="add mod">
          <ac:chgData name="Rachel Wardle" userId="469b01a1-db34-4979-a3f0-7ab80e221417" providerId="ADAL" clId="{FB94B6A9-0E57-4679-B510-4C79FBBBD612}" dt="2024-05-22T12:51:22.921" v="185"/>
          <ac:picMkLst>
            <pc:docMk/>
            <pc:sldMk cId="2897643358" sldId="294"/>
            <ac:picMk id="6" creationId="{D1D87CB0-4AB2-9FB5-942B-4A753AE4077E}"/>
          </ac:picMkLst>
        </pc:picChg>
        <pc:picChg chg="add mod">
          <ac:chgData name="Rachel Wardle" userId="469b01a1-db34-4979-a3f0-7ab80e221417" providerId="ADAL" clId="{FB94B6A9-0E57-4679-B510-4C79FBBBD612}" dt="2024-05-22T12:51:22.921" v="185"/>
          <ac:picMkLst>
            <pc:docMk/>
            <pc:sldMk cId="2897643358" sldId="294"/>
            <ac:picMk id="7" creationId="{B8B0ADC6-EAF8-88A6-E59C-A817E95DB43B}"/>
          </ac:picMkLst>
        </pc:picChg>
        <pc:picChg chg="add mod">
          <ac:chgData name="Rachel Wardle" userId="469b01a1-db34-4979-a3f0-7ab80e221417" providerId="ADAL" clId="{FB94B6A9-0E57-4679-B510-4C79FBBBD612}" dt="2024-05-22T12:51:22.921" v="185"/>
          <ac:picMkLst>
            <pc:docMk/>
            <pc:sldMk cId="2897643358" sldId="294"/>
            <ac:picMk id="8" creationId="{30BEE662-FB2F-E293-6DD6-7EF9D271A06F}"/>
          </ac:picMkLst>
        </pc:picChg>
        <pc:picChg chg="add mod">
          <ac:chgData name="Rachel Wardle" userId="469b01a1-db34-4979-a3f0-7ab80e221417" providerId="ADAL" clId="{FB94B6A9-0E57-4679-B510-4C79FBBBD612}" dt="2024-05-22T12:51:22.921" v="185"/>
          <ac:picMkLst>
            <pc:docMk/>
            <pc:sldMk cId="2897643358" sldId="294"/>
            <ac:picMk id="9" creationId="{9AB0FC23-0550-DDAC-D187-1493D7D48D57}"/>
          </ac:picMkLst>
        </pc:picChg>
      </pc:sldChg>
      <pc:sldChg chg="addSp modSp add mod">
        <pc:chgData name="Rachel Wardle" userId="469b01a1-db34-4979-a3f0-7ab80e221417" providerId="ADAL" clId="{FB94B6A9-0E57-4679-B510-4C79FBBBD612}" dt="2024-05-22T13:03:42.460" v="371" actId="1076"/>
        <pc:sldMkLst>
          <pc:docMk/>
          <pc:sldMk cId="925656442" sldId="295"/>
        </pc:sldMkLst>
        <pc:spChg chg="add mod">
          <ac:chgData name="Rachel Wardle" userId="469b01a1-db34-4979-a3f0-7ab80e221417" providerId="ADAL" clId="{FB94B6A9-0E57-4679-B510-4C79FBBBD612}" dt="2024-05-22T13:02:58.980" v="364" actId="255"/>
          <ac:spMkLst>
            <pc:docMk/>
            <pc:sldMk cId="925656442" sldId="295"/>
            <ac:spMk id="2" creationId="{19A89319-DE04-E37D-363C-460DF95069A4}"/>
          </ac:spMkLst>
        </pc:spChg>
        <pc:spChg chg="add mod">
          <ac:chgData name="Rachel Wardle" userId="469b01a1-db34-4979-a3f0-7ab80e221417" providerId="ADAL" clId="{FB94B6A9-0E57-4679-B510-4C79FBBBD612}" dt="2024-05-22T13:03:06.929" v="366" actId="122"/>
          <ac:spMkLst>
            <pc:docMk/>
            <pc:sldMk cId="925656442" sldId="295"/>
            <ac:spMk id="3" creationId="{E81B011D-5EC5-12A9-FBD8-EAE92DEC063C}"/>
          </ac:spMkLst>
        </pc:spChg>
        <pc:picChg chg="add mod">
          <ac:chgData name="Rachel Wardle" userId="469b01a1-db34-4979-a3f0-7ab80e221417" providerId="ADAL" clId="{FB94B6A9-0E57-4679-B510-4C79FBBBD612}" dt="2024-05-22T13:03:42.460" v="371" actId="1076"/>
          <ac:picMkLst>
            <pc:docMk/>
            <pc:sldMk cId="925656442" sldId="295"/>
            <ac:picMk id="5" creationId="{805491C5-F8FF-E1AB-6262-1F8BA4FDBC86}"/>
          </ac:picMkLst>
        </pc:picChg>
      </pc:sldChg>
      <pc:sldChg chg="addSp delSp modSp add mod">
        <pc:chgData name="Rachel Wardle" userId="469b01a1-db34-4979-a3f0-7ab80e221417" providerId="ADAL" clId="{FB94B6A9-0E57-4679-B510-4C79FBBBD612}" dt="2024-05-22T13:16:38.015" v="385"/>
        <pc:sldMkLst>
          <pc:docMk/>
          <pc:sldMk cId="3924781953" sldId="296"/>
        </pc:sldMkLst>
        <pc:spChg chg="mod">
          <ac:chgData name="Rachel Wardle" userId="469b01a1-db34-4979-a3f0-7ab80e221417" providerId="ADAL" clId="{FB94B6A9-0E57-4679-B510-4C79FBBBD612}" dt="2024-05-22T13:16:20.898" v="375" actId="27636"/>
          <ac:spMkLst>
            <pc:docMk/>
            <pc:sldMk cId="3924781953" sldId="296"/>
            <ac:spMk id="2" creationId="{E0312691-E6A2-63CC-1D64-66D12D0D6DB0}"/>
          </ac:spMkLst>
        </pc:spChg>
        <pc:spChg chg="del">
          <ac:chgData name="Rachel Wardle" userId="469b01a1-db34-4979-a3f0-7ab80e221417" providerId="ADAL" clId="{FB94B6A9-0E57-4679-B510-4C79FBBBD612}" dt="2024-05-22T13:16:33.417" v="383" actId="478"/>
          <ac:spMkLst>
            <pc:docMk/>
            <pc:sldMk cId="3924781953" sldId="296"/>
            <ac:spMk id="3" creationId="{49B10E11-B138-9AE0-090F-865B648D5A88}"/>
          </ac:spMkLst>
        </pc:spChg>
        <pc:spChg chg="del">
          <ac:chgData name="Rachel Wardle" userId="469b01a1-db34-4979-a3f0-7ab80e221417" providerId="ADAL" clId="{FB94B6A9-0E57-4679-B510-4C79FBBBD612}" dt="2024-05-22T13:16:31.490" v="382" actId="478"/>
          <ac:spMkLst>
            <pc:docMk/>
            <pc:sldMk cId="3924781953" sldId="296"/>
            <ac:spMk id="6" creationId="{FD8A1460-E31A-6B24-46C8-79EC037C827B}"/>
          </ac:spMkLst>
        </pc:spChg>
        <pc:spChg chg="del">
          <ac:chgData name="Rachel Wardle" userId="469b01a1-db34-4979-a3f0-7ab80e221417" providerId="ADAL" clId="{FB94B6A9-0E57-4679-B510-4C79FBBBD612}" dt="2024-05-22T13:16:29.817" v="381" actId="478"/>
          <ac:spMkLst>
            <pc:docMk/>
            <pc:sldMk cId="3924781953" sldId="296"/>
            <ac:spMk id="7" creationId="{8527B6EB-0E11-2F87-1948-28013EC1923A}"/>
          </ac:spMkLst>
        </pc:spChg>
        <pc:spChg chg="del mod">
          <ac:chgData name="Rachel Wardle" userId="469b01a1-db34-4979-a3f0-7ab80e221417" providerId="ADAL" clId="{FB94B6A9-0E57-4679-B510-4C79FBBBD612}" dt="2024-05-22T13:16:27.548" v="380" actId="478"/>
          <ac:spMkLst>
            <pc:docMk/>
            <pc:sldMk cId="3924781953" sldId="296"/>
            <ac:spMk id="8" creationId="{5857DCCB-EA01-02AC-C751-26D9ED310F72}"/>
          </ac:spMkLst>
        </pc:spChg>
        <pc:spChg chg="del">
          <ac:chgData name="Rachel Wardle" userId="469b01a1-db34-4979-a3f0-7ab80e221417" providerId="ADAL" clId="{FB94B6A9-0E57-4679-B510-4C79FBBBD612}" dt="2024-05-22T13:16:24.342" v="378" actId="478"/>
          <ac:spMkLst>
            <pc:docMk/>
            <pc:sldMk cId="3924781953" sldId="296"/>
            <ac:spMk id="9" creationId="{A1725A1C-787F-4636-3E50-25A5D7FEB323}"/>
          </ac:spMkLst>
        </pc:spChg>
        <pc:spChg chg="add del mod">
          <ac:chgData name="Rachel Wardle" userId="469b01a1-db34-4979-a3f0-7ab80e221417" providerId="ADAL" clId="{FB94B6A9-0E57-4679-B510-4C79FBBBD612}" dt="2024-05-22T13:16:36.268" v="384" actId="478"/>
          <ac:spMkLst>
            <pc:docMk/>
            <pc:sldMk cId="3924781953" sldId="296"/>
            <ac:spMk id="10" creationId="{860D2378-0FF2-9129-25EE-3F2CC373089C}"/>
          </ac:spMkLst>
        </pc:spChg>
        <pc:spChg chg="add mod">
          <ac:chgData name="Rachel Wardle" userId="469b01a1-db34-4979-a3f0-7ab80e221417" providerId="ADAL" clId="{FB94B6A9-0E57-4679-B510-4C79FBBBD612}" dt="2024-05-22T13:16:38.015" v="385"/>
          <ac:spMkLst>
            <pc:docMk/>
            <pc:sldMk cId="3924781953" sldId="296"/>
            <ac:spMk id="12" creationId="{FCA0BBFA-5A41-7305-567D-AD9E67932455}"/>
          </ac:spMkLst>
        </pc:spChg>
        <pc:spChg chg="mod">
          <ac:chgData name="Rachel Wardle" userId="469b01a1-db34-4979-a3f0-7ab80e221417" providerId="ADAL" clId="{FB94B6A9-0E57-4679-B510-4C79FBBBD612}" dt="2024-05-22T13:16:38.015" v="385"/>
          <ac:spMkLst>
            <pc:docMk/>
            <pc:sldMk cId="3924781953" sldId="296"/>
            <ac:spMk id="15" creationId="{AFE48490-27F4-3EB0-9B5E-7F7416756AEC}"/>
          </ac:spMkLst>
        </pc:spChg>
        <pc:spChg chg="mod">
          <ac:chgData name="Rachel Wardle" userId="469b01a1-db34-4979-a3f0-7ab80e221417" providerId="ADAL" clId="{FB94B6A9-0E57-4679-B510-4C79FBBBD612}" dt="2024-05-22T13:16:38.015" v="385"/>
          <ac:spMkLst>
            <pc:docMk/>
            <pc:sldMk cId="3924781953" sldId="296"/>
            <ac:spMk id="16" creationId="{D6EC291B-71A9-1AAA-67B4-0829AC8C7FB2}"/>
          </ac:spMkLst>
        </pc:spChg>
        <pc:spChg chg="mod">
          <ac:chgData name="Rachel Wardle" userId="469b01a1-db34-4979-a3f0-7ab80e221417" providerId="ADAL" clId="{FB94B6A9-0E57-4679-B510-4C79FBBBD612}" dt="2024-05-22T13:16:38.015" v="385"/>
          <ac:spMkLst>
            <pc:docMk/>
            <pc:sldMk cId="3924781953" sldId="296"/>
            <ac:spMk id="18" creationId="{769E9B04-861F-697D-3CEB-D02AAB9A3087}"/>
          </ac:spMkLst>
        </pc:spChg>
        <pc:spChg chg="mod">
          <ac:chgData name="Rachel Wardle" userId="469b01a1-db34-4979-a3f0-7ab80e221417" providerId="ADAL" clId="{FB94B6A9-0E57-4679-B510-4C79FBBBD612}" dt="2024-05-22T13:16:38.015" v="385"/>
          <ac:spMkLst>
            <pc:docMk/>
            <pc:sldMk cId="3924781953" sldId="296"/>
            <ac:spMk id="19" creationId="{3BE47691-3B82-9A96-FA44-15BA593010C4}"/>
          </ac:spMkLst>
        </pc:spChg>
        <pc:grpChg chg="add mod">
          <ac:chgData name="Rachel Wardle" userId="469b01a1-db34-4979-a3f0-7ab80e221417" providerId="ADAL" clId="{FB94B6A9-0E57-4679-B510-4C79FBBBD612}" dt="2024-05-22T13:16:38.015" v="385"/>
          <ac:grpSpMkLst>
            <pc:docMk/>
            <pc:sldMk cId="3924781953" sldId="296"/>
            <ac:grpSpMk id="14" creationId="{18EC3612-7139-64E8-B367-BA1ED2E8AA8F}"/>
          </ac:grpSpMkLst>
        </pc:grpChg>
        <pc:grpChg chg="add mod">
          <ac:chgData name="Rachel Wardle" userId="469b01a1-db34-4979-a3f0-7ab80e221417" providerId="ADAL" clId="{FB94B6A9-0E57-4679-B510-4C79FBBBD612}" dt="2024-05-22T13:16:38.015" v="385"/>
          <ac:grpSpMkLst>
            <pc:docMk/>
            <pc:sldMk cId="3924781953" sldId="296"/>
            <ac:grpSpMk id="17" creationId="{485A813A-5894-8AC9-B579-D48C5DBAC5E5}"/>
          </ac:grpSpMkLst>
        </pc:grpChg>
        <pc:graphicFrameChg chg="add mod">
          <ac:chgData name="Rachel Wardle" userId="469b01a1-db34-4979-a3f0-7ab80e221417" providerId="ADAL" clId="{FB94B6A9-0E57-4679-B510-4C79FBBBD612}" dt="2024-05-22T13:16:38.015" v="385"/>
          <ac:graphicFrameMkLst>
            <pc:docMk/>
            <pc:sldMk cId="3924781953" sldId="296"/>
            <ac:graphicFrameMk id="13" creationId="{1D305E01-A228-1A44-3D3D-FE7C01A2EA7B}"/>
          </ac:graphicFrameMkLst>
        </pc:graphicFrameChg>
        <pc:picChg chg="del">
          <ac:chgData name="Rachel Wardle" userId="469b01a1-db34-4979-a3f0-7ab80e221417" providerId="ADAL" clId="{FB94B6A9-0E57-4679-B510-4C79FBBBD612}" dt="2024-05-22T13:16:22.462" v="376" actId="478"/>
          <ac:picMkLst>
            <pc:docMk/>
            <pc:sldMk cId="3924781953" sldId="296"/>
            <ac:picMk id="4" creationId="{7BACB9E5-19F1-F99B-11C8-6843022F33D7}"/>
          </ac:picMkLst>
        </pc:picChg>
        <pc:picChg chg="del">
          <ac:chgData name="Rachel Wardle" userId="469b01a1-db34-4979-a3f0-7ab80e221417" providerId="ADAL" clId="{FB94B6A9-0E57-4679-B510-4C79FBBBD612}" dt="2024-05-22T13:16:23.395" v="377" actId="478"/>
          <ac:picMkLst>
            <pc:docMk/>
            <pc:sldMk cId="3924781953" sldId="296"/>
            <ac:picMk id="11" creationId="{09FB75CB-8BFE-662F-35A0-E5D5924C9A49}"/>
          </ac:picMkLst>
        </pc:picChg>
      </pc:sldChg>
      <pc:sldMasterChg chg="delSldLayout">
        <pc:chgData name="Rachel Wardle" userId="469b01a1-db34-4979-a3f0-7ab80e221417" providerId="ADAL" clId="{FB94B6A9-0E57-4679-B510-4C79FBBBD612}" dt="2024-05-22T12:29:23.422" v="4" actId="47"/>
        <pc:sldMasterMkLst>
          <pc:docMk/>
          <pc:sldMasterMk cId="397852799" sldId="2147483648"/>
        </pc:sldMasterMkLst>
        <pc:sldLayoutChg chg="del">
          <pc:chgData name="Rachel Wardle" userId="469b01a1-db34-4979-a3f0-7ab80e221417" providerId="ADAL" clId="{FB94B6A9-0E57-4679-B510-4C79FBBBD612}" dt="2024-05-22T12:29:23.422" v="4" actId="47"/>
          <pc:sldLayoutMkLst>
            <pc:docMk/>
            <pc:sldMasterMk cId="397852799" sldId="2147483648"/>
            <pc:sldLayoutMk cId="3855770028" sldId="214748367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66432F-7088-4FD7-BC84-E205F80F3DAB}"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72EB023A-BF5B-4573-89F8-49F61B435771}">
      <dgm:prSet custT="1"/>
      <dgm:spPr/>
      <dgm:t>
        <a:bodyPr/>
        <a:lstStyle/>
        <a:p>
          <a:r>
            <a:rPr lang="en-US" sz="1600" dirty="0">
              <a:solidFill>
                <a:schemeClr val="bg1"/>
              </a:solidFill>
              <a:latin typeface="Arial" panose="020B0604020202020204" pitchFamily="34" charset="0"/>
              <a:cs typeface="Arial" panose="020B0604020202020204" pitchFamily="34" charset="0"/>
            </a:rPr>
            <a:t>First Incentive – attracting talent	: $75 award through payroll when a referred candidate is interviewed by Hiring Manager</a:t>
          </a:r>
        </a:p>
      </dgm:t>
    </dgm:pt>
    <dgm:pt modelId="{4230FD91-2B2D-4816-B12A-D2B10A8124A4}" type="parTrans" cxnId="{D9A20382-DB28-410C-95B4-01FFD292E42B}">
      <dgm:prSet/>
      <dgm:spPr/>
      <dgm:t>
        <a:bodyPr/>
        <a:lstStyle/>
        <a:p>
          <a:endParaRPr lang="en-US" sz="1600">
            <a:latin typeface="Arial" panose="020B0604020202020204" pitchFamily="34" charset="0"/>
            <a:cs typeface="Arial" panose="020B0604020202020204" pitchFamily="34" charset="0"/>
          </a:endParaRPr>
        </a:p>
      </dgm:t>
    </dgm:pt>
    <dgm:pt modelId="{A584BE06-546B-48C6-B5F1-A74215977C4F}" type="sibTrans" cxnId="{D9A20382-DB28-410C-95B4-01FFD292E42B}">
      <dgm:prSet/>
      <dgm:spPr/>
      <dgm:t>
        <a:bodyPr/>
        <a:lstStyle/>
        <a:p>
          <a:endParaRPr lang="en-US" sz="1600">
            <a:latin typeface="Arial" panose="020B0604020202020204" pitchFamily="34" charset="0"/>
            <a:cs typeface="Arial" panose="020B0604020202020204" pitchFamily="34" charset="0"/>
          </a:endParaRPr>
        </a:p>
      </dgm:t>
    </dgm:pt>
    <dgm:pt modelId="{1C515E64-98C9-41DA-A7CE-8537982CF774}">
      <dgm:prSet phldrT="[Text]" custT="1"/>
      <dgm:spPr/>
      <dgm:t>
        <a:bodyPr/>
        <a:lstStyle/>
        <a:p>
          <a:r>
            <a:rPr lang="en-US" sz="1600" b="1" u="none" dirty="0">
              <a:solidFill>
                <a:schemeClr val="bg2"/>
              </a:solidFill>
              <a:latin typeface="Arial" panose="020B0604020202020204" pitchFamily="34" charset="0"/>
              <a:cs typeface="Arial" panose="020B0604020202020204" pitchFamily="34" charset="0"/>
            </a:rPr>
            <a:t>Creating specific training</a:t>
          </a:r>
          <a:endParaRPr lang="en-US" sz="1600" u="none" dirty="0">
            <a:solidFill>
              <a:schemeClr val="bg2"/>
            </a:solidFill>
            <a:latin typeface="Arial" panose="020B0604020202020204" pitchFamily="34" charset="0"/>
            <a:cs typeface="Arial" panose="020B0604020202020204" pitchFamily="34" charset="0"/>
          </a:endParaRPr>
        </a:p>
      </dgm:t>
    </dgm:pt>
    <dgm:pt modelId="{42D6FAAD-877E-4EE4-9A98-4D4F16E119E0}" type="parTrans" cxnId="{127C7303-B9BB-4083-A090-D260007BE9F4}">
      <dgm:prSet/>
      <dgm:spPr/>
      <dgm:t>
        <a:bodyPr/>
        <a:lstStyle/>
        <a:p>
          <a:endParaRPr lang="en-US" sz="1600">
            <a:latin typeface="Arial" panose="020B0604020202020204" pitchFamily="34" charset="0"/>
            <a:cs typeface="Arial" panose="020B0604020202020204" pitchFamily="34" charset="0"/>
          </a:endParaRPr>
        </a:p>
      </dgm:t>
    </dgm:pt>
    <dgm:pt modelId="{B3FE41A3-6E84-498D-99CD-2B61857AEE94}" type="sibTrans" cxnId="{127C7303-B9BB-4083-A090-D260007BE9F4}">
      <dgm:prSet/>
      <dgm:spPr/>
      <dgm:t>
        <a:bodyPr/>
        <a:lstStyle/>
        <a:p>
          <a:endParaRPr lang="en-US" sz="1600">
            <a:latin typeface="Arial" panose="020B0604020202020204" pitchFamily="34" charset="0"/>
            <a:cs typeface="Arial" panose="020B0604020202020204" pitchFamily="34" charset="0"/>
          </a:endParaRPr>
        </a:p>
      </dgm:t>
    </dgm:pt>
    <dgm:pt modelId="{53FF7C01-1ABB-46CB-8B43-C4F6BF5DC412}">
      <dgm:prSet phldrT="[Text]" custT="1"/>
      <dgm:spPr/>
      <dgm:t>
        <a:bodyPr/>
        <a:lstStyle/>
        <a:p>
          <a:r>
            <a:rPr lang="en-US" sz="1600" b="1" u="none" dirty="0">
              <a:solidFill>
                <a:schemeClr val="bg2"/>
              </a:solidFill>
              <a:latin typeface="Arial" panose="020B0604020202020204" pitchFamily="34" charset="0"/>
              <a:cs typeface="Arial" panose="020B0604020202020204" pitchFamily="34" charset="0"/>
            </a:rPr>
            <a:t>Rewarding success at more stages of the recruitment process</a:t>
          </a:r>
          <a:endParaRPr lang="en-US" sz="1600" u="none" dirty="0">
            <a:solidFill>
              <a:schemeClr val="bg2"/>
            </a:solidFill>
            <a:latin typeface="Arial" panose="020B0604020202020204" pitchFamily="34" charset="0"/>
            <a:cs typeface="Arial" panose="020B0604020202020204" pitchFamily="34" charset="0"/>
          </a:endParaRPr>
        </a:p>
      </dgm:t>
    </dgm:pt>
    <dgm:pt modelId="{04916BBC-9C38-4F7C-B7D2-56B162FC4949}" type="parTrans" cxnId="{AD9061CC-1887-45E2-A9E9-FB36F098ACB0}">
      <dgm:prSet/>
      <dgm:spPr/>
      <dgm:t>
        <a:bodyPr/>
        <a:lstStyle/>
        <a:p>
          <a:endParaRPr lang="en-US" sz="1600">
            <a:latin typeface="Arial" panose="020B0604020202020204" pitchFamily="34" charset="0"/>
            <a:cs typeface="Arial" panose="020B0604020202020204" pitchFamily="34" charset="0"/>
          </a:endParaRPr>
        </a:p>
      </dgm:t>
    </dgm:pt>
    <dgm:pt modelId="{50167540-2336-48B3-B860-68113DCC0B20}" type="sibTrans" cxnId="{AD9061CC-1887-45E2-A9E9-FB36F098ACB0}">
      <dgm:prSet/>
      <dgm:spPr/>
      <dgm:t>
        <a:bodyPr/>
        <a:lstStyle/>
        <a:p>
          <a:endParaRPr lang="en-US" sz="1600">
            <a:latin typeface="Arial" panose="020B0604020202020204" pitchFamily="34" charset="0"/>
            <a:cs typeface="Arial" panose="020B0604020202020204" pitchFamily="34" charset="0"/>
          </a:endParaRPr>
        </a:p>
      </dgm:t>
    </dgm:pt>
    <dgm:pt modelId="{3A3367F6-9847-48AC-B5EF-2A45D6F03142}">
      <dgm:prSet custT="1"/>
      <dgm:spPr/>
      <dgm:t>
        <a:bodyPr/>
        <a:lstStyle/>
        <a:p>
          <a:r>
            <a:rPr lang="en-US" sz="1600" dirty="0">
              <a:solidFill>
                <a:schemeClr val="bg1"/>
              </a:solidFill>
              <a:latin typeface="Arial" panose="020B0604020202020204" pitchFamily="34" charset="0"/>
              <a:cs typeface="Arial" panose="020B0604020202020204" pitchFamily="34" charset="0"/>
            </a:rPr>
            <a:t>Webinar (recorded) for employees on how to use Workday and </a:t>
          </a:r>
          <a:r>
            <a:rPr lang="en-US" sz="1600" dirty="0" err="1">
              <a:solidFill>
                <a:schemeClr val="bg1"/>
              </a:solidFill>
              <a:latin typeface="Arial" panose="020B0604020202020204" pitchFamily="34" charset="0"/>
              <a:cs typeface="Arial" panose="020B0604020202020204" pitchFamily="34" charset="0"/>
            </a:rPr>
            <a:t>Linkedin</a:t>
          </a:r>
          <a:r>
            <a:rPr lang="en-US" sz="1600" dirty="0">
              <a:solidFill>
                <a:schemeClr val="bg1"/>
              </a:solidFill>
              <a:latin typeface="Arial" panose="020B0604020202020204" pitchFamily="34" charset="0"/>
              <a:cs typeface="Arial" panose="020B0604020202020204" pitchFamily="34" charset="0"/>
            </a:rPr>
            <a:t> as a tool for sharing job postings</a:t>
          </a:r>
        </a:p>
      </dgm:t>
    </dgm:pt>
    <dgm:pt modelId="{559FB2AB-EDDF-4B42-AEC4-8940B7AD7F96}" type="parTrans" cxnId="{AC78DFE2-D542-43CC-BEBA-3BF645B64D50}">
      <dgm:prSet/>
      <dgm:spPr/>
      <dgm:t>
        <a:bodyPr/>
        <a:lstStyle/>
        <a:p>
          <a:endParaRPr lang="en-US" sz="1600">
            <a:latin typeface="Arial" panose="020B0604020202020204" pitchFamily="34" charset="0"/>
            <a:cs typeface="Arial" panose="020B0604020202020204" pitchFamily="34" charset="0"/>
          </a:endParaRPr>
        </a:p>
      </dgm:t>
    </dgm:pt>
    <dgm:pt modelId="{34BCBD63-A851-4AC9-A1B5-A1BB8A1720B1}" type="sibTrans" cxnId="{AC78DFE2-D542-43CC-BEBA-3BF645B64D50}">
      <dgm:prSet/>
      <dgm:spPr/>
      <dgm:t>
        <a:bodyPr/>
        <a:lstStyle/>
        <a:p>
          <a:endParaRPr lang="en-US" sz="1600">
            <a:latin typeface="Arial" panose="020B0604020202020204" pitchFamily="34" charset="0"/>
            <a:cs typeface="Arial" panose="020B0604020202020204" pitchFamily="34" charset="0"/>
          </a:endParaRPr>
        </a:p>
      </dgm:t>
    </dgm:pt>
    <dgm:pt modelId="{F3555BE4-20DB-497A-8533-EC404E08ABB3}">
      <dgm:prSet custT="1"/>
      <dgm:spPr/>
      <dgm:t>
        <a:bodyPr/>
        <a:lstStyle/>
        <a:p>
          <a:r>
            <a:rPr lang="en-US" sz="1600" dirty="0">
              <a:solidFill>
                <a:schemeClr val="bg1"/>
              </a:solidFill>
              <a:latin typeface="Arial" panose="020B0604020202020204" pitchFamily="34" charset="0"/>
              <a:cs typeface="Arial" panose="020B0604020202020204" pitchFamily="34" charset="0"/>
            </a:rPr>
            <a:t>LinkedIn/ Social Media training on how to successfully attract talent online</a:t>
          </a:r>
        </a:p>
      </dgm:t>
    </dgm:pt>
    <dgm:pt modelId="{FA2E299F-61B6-4BA1-ACBB-67FAF5960DCE}" type="parTrans" cxnId="{39227BE1-3B76-4D3D-A047-95FF90C1682A}">
      <dgm:prSet/>
      <dgm:spPr/>
      <dgm:t>
        <a:bodyPr/>
        <a:lstStyle/>
        <a:p>
          <a:endParaRPr lang="en-US" sz="1600">
            <a:latin typeface="Arial" panose="020B0604020202020204" pitchFamily="34" charset="0"/>
            <a:cs typeface="Arial" panose="020B0604020202020204" pitchFamily="34" charset="0"/>
          </a:endParaRPr>
        </a:p>
      </dgm:t>
    </dgm:pt>
    <dgm:pt modelId="{4D919F1C-FD8C-40B5-9F85-13533EA3BD53}" type="sibTrans" cxnId="{39227BE1-3B76-4D3D-A047-95FF90C1682A}">
      <dgm:prSet/>
      <dgm:spPr/>
      <dgm:t>
        <a:bodyPr/>
        <a:lstStyle/>
        <a:p>
          <a:endParaRPr lang="en-US" sz="1600">
            <a:latin typeface="Arial" panose="020B0604020202020204" pitchFamily="34" charset="0"/>
            <a:cs typeface="Arial" panose="020B0604020202020204" pitchFamily="34" charset="0"/>
          </a:endParaRPr>
        </a:p>
      </dgm:t>
    </dgm:pt>
    <dgm:pt modelId="{83DE2B1A-9D3E-4519-A73B-F17FC1270803}">
      <dgm:prSet custT="1"/>
      <dgm:spPr/>
      <dgm:t>
        <a:bodyPr/>
        <a:lstStyle/>
        <a:p>
          <a:r>
            <a:rPr lang="en-US" sz="1600" dirty="0">
              <a:solidFill>
                <a:schemeClr val="bg1"/>
              </a:solidFill>
              <a:latin typeface="Arial" panose="020B0604020202020204" pitchFamily="34" charset="0"/>
              <a:cs typeface="Arial" panose="020B0604020202020204" pitchFamily="34" charset="0"/>
            </a:rPr>
            <a:t>Second Incentive – hiring talent	: $600 award for when a referral is hired (i.e. day 1)</a:t>
          </a:r>
        </a:p>
      </dgm:t>
    </dgm:pt>
    <dgm:pt modelId="{39977AA7-7203-4B1C-A755-7F5822F39D12}" type="parTrans" cxnId="{AD2C101D-FF14-497B-B78C-17253C6B44B3}">
      <dgm:prSet/>
      <dgm:spPr/>
      <dgm:t>
        <a:bodyPr/>
        <a:lstStyle/>
        <a:p>
          <a:endParaRPr lang="en-US" sz="1600">
            <a:latin typeface="Arial" panose="020B0604020202020204" pitchFamily="34" charset="0"/>
            <a:cs typeface="Arial" panose="020B0604020202020204" pitchFamily="34" charset="0"/>
          </a:endParaRPr>
        </a:p>
      </dgm:t>
    </dgm:pt>
    <dgm:pt modelId="{BA9CF1EB-D307-48F0-842A-01049114ACD4}" type="sibTrans" cxnId="{AD2C101D-FF14-497B-B78C-17253C6B44B3}">
      <dgm:prSet/>
      <dgm:spPr/>
      <dgm:t>
        <a:bodyPr/>
        <a:lstStyle/>
        <a:p>
          <a:endParaRPr lang="en-US" sz="1600">
            <a:latin typeface="Arial" panose="020B0604020202020204" pitchFamily="34" charset="0"/>
            <a:cs typeface="Arial" panose="020B0604020202020204" pitchFamily="34" charset="0"/>
          </a:endParaRPr>
        </a:p>
      </dgm:t>
    </dgm:pt>
    <dgm:pt modelId="{74FCEB77-7442-4D5B-9275-B3376C209C7A}">
      <dgm:prSet custT="1"/>
      <dgm:spPr/>
      <dgm:t>
        <a:bodyPr/>
        <a:lstStyle/>
        <a:p>
          <a:r>
            <a:rPr lang="en-US" sz="1600" dirty="0">
              <a:solidFill>
                <a:schemeClr val="bg1"/>
              </a:solidFill>
              <a:latin typeface="Arial" panose="020B0604020202020204" pitchFamily="34" charset="0"/>
              <a:cs typeface="Arial" panose="020B0604020202020204" pitchFamily="34" charset="0"/>
            </a:rPr>
            <a:t>Third Incentive – retaining talent	: $600 award for when a referral is retained (i.e. 6 months)</a:t>
          </a:r>
        </a:p>
      </dgm:t>
    </dgm:pt>
    <dgm:pt modelId="{2191B3D5-947C-4495-8890-FFEC1288C8F0}" type="parTrans" cxnId="{7CD39CBE-47A5-4A08-8E27-32A87EED4D2A}">
      <dgm:prSet/>
      <dgm:spPr/>
      <dgm:t>
        <a:bodyPr/>
        <a:lstStyle/>
        <a:p>
          <a:endParaRPr lang="en-US"/>
        </a:p>
      </dgm:t>
    </dgm:pt>
    <dgm:pt modelId="{0AA78C3D-36FE-4307-866A-4CC028C1CD99}" type="sibTrans" cxnId="{7CD39CBE-47A5-4A08-8E27-32A87EED4D2A}">
      <dgm:prSet/>
      <dgm:spPr/>
      <dgm:t>
        <a:bodyPr/>
        <a:lstStyle/>
        <a:p>
          <a:endParaRPr lang="en-US"/>
        </a:p>
      </dgm:t>
    </dgm:pt>
    <dgm:pt modelId="{609FE702-78DB-4025-9F02-AC1D7CD7B78D}" type="pres">
      <dgm:prSet presAssocID="{E366432F-7088-4FD7-BC84-E205F80F3DAB}" presName="linear" presStyleCnt="0">
        <dgm:presLayoutVars>
          <dgm:dir/>
          <dgm:animLvl val="lvl"/>
          <dgm:resizeHandles val="exact"/>
        </dgm:presLayoutVars>
      </dgm:prSet>
      <dgm:spPr/>
    </dgm:pt>
    <dgm:pt modelId="{C5090000-1B28-4322-B110-4BA7309011C5}" type="pres">
      <dgm:prSet presAssocID="{1C515E64-98C9-41DA-A7CE-8537982CF774}" presName="parentLin" presStyleCnt="0"/>
      <dgm:spPr/>
    </dgm:pt>
    <dgm:pt modelId="{262D8FE3-3B89-4027-955F-1F6921EFACD5}" type="pres">
      <dgm:prSet presAssocID="{1C515E64-98C9-41DA-A7CE-8537982CF774}" presName="parentLeftMargin" presStyleLbl="node1" presStyleIdx="0" presStyleCnt="2"/>
      <dgm:spPr/>
    </dgm:pt>
    <dgm:pt modelId="{ED1CB223-4F76-4D8A-86A4-A1D030968E28}" type="pres">
      <dgm:prSet presAssocID="{1C515E64-98C9-41DA-A7CE-8537982CF774}" presName="parentText" presStyleLbl="node1" presStyleIdx="0" presStyleCnt="2">
        <dgm:presLayoutVars>
          <dgm:chMax val="0"/>
          <dgm:bulletEnabled val="1"/>
        </dgm:presLayoutVars>
      </dgm:prSet>
      <dgm:spPr/>
    </dgm:pt>
    <dgm:pt modelId="{BD804029-EA3E-46AD-A858-FE8E0922BCCA}" type="pres">
      <dgm:prSet presAssocID="{1C515E64-98C9-41DA-A7CE-8537982CF774}" presName="negativeSpace" presStyleCnt="0"/>
      <dgm:spPr/>
    </dgm:pt>
    <dgm:pt modelId="{3BA84E3A-F084-4C73-A6B0-DBB10FCA5F8A}" type="pres">
      <dgm:prSet presAssocID="{1C515E64-98C9-41DA-A7CE-8537982CF774}" presName="childText" presStyleLbl="conFgAcc1" presStyleIdx="0" presStyleCnt="2">
        <dgm:presLayoutVars>
          <dgm:bulletEnabled val="1"/>
        </dgm:presLayoutVars>
      </dgm:prSet>
      <dgm:spPr/>
    </dgm:pt>
    <dgm:pt modelId="{19DEFC5A-C198-4166-876C-28C7A5AA6A11}" type="pres">
      <dgm:prSet presAssocID="{B3FE41A3-6E84-498D-99CD-2B61857AEE94}" presName="spaceBetweenRectangles" presStyleCnt="0"/>
      <dgm:spPr/>
    </dgm:pt>
    <dgm:pt modelId="{FAB05E54-3733-434A-AA16-E787199C6D31}" type="pres">
      <dgm:prSet presAssocID="{53FF7C01-1ABB-46CB-8B43-C4F6BF5DC412}" presName="parentLin" presStyleCnt="0"/>
      <dgm:spPr/>
    </dgm:pt>
    <dgm:pt modelId="{F64ED126-9F76-43C2-AAA9-759ED1765522}" type="pres">
      <dgm:prSet presAssocID="{53FF7C01-1ABB-46CB-8B43-C4F6BF5DC412}" presName="parentLeftMargin" presStyleLbl="node1" presStyleIdx="0" presStyleCnt="2"/>
      <dgm:spPr/>
    </dgm:pt>
    <dgm:pt modelId="{9C8A33B0-5287-475B-A3DA-5354AD6F4425}" type="pres">
      <dgm:prSet presAssocID="{53FF7C01-1ABB-46CB-8B43-C4F6BF5DC412}" presName="parentText" presStyleLbl="node1" presStyleIdx="1" presStyleCnt="2">
        <dgm:presLayoutVars>
          <dgm:chMax val="0"/>
          <dgm:bulletEnabled val="1"/>
        </dgm:presLayoutVars>
      </dgm:prSet>
      <dgm:spPr/>
    </dgm:pt>
    <dgm:pt modelId="{B5DEFD7B-3D7A-4044-AA6A-301B62DBBFFD}" type="pres">
      <dgm:prSet presAssocID="{53FF7C01-1ABB-46CB-8B43-C4F6BF5DC412}" presName="negativeSpace" presStyleCnt="0"/>
      <dgm:spPr/>
    </dgm:pt>
    <dgm:pt modelId="{CF7756F4-832D-4485-8402-0A2D5DE28400}" type="pres">
      <dgm:prSet presAssocID="{53FF7C01-1ABB-46CB-8B43-C4F6BF5DC412}" presName="childText" presStyleLbl="conFgAcc1" presStyleIdx="1" presStyleCnt="2" custLinFactNeighborY="28667">
        <dgm:presLayoutVars>
          <dgm:bulletEnabled val="1"/>
        </dgm:presLayoutVars>
      </dgm:prSet>
      <dgm:spPr/>
    </dgm:pt>
  </dgm:ptLst>
  <dgm:cxnLst>
    <dgm:cxn modelId="{127C7303-B9BB-4083-A090-D260007BE9F4}" srcId="{E366432F-7088-4FD7-BC84-E205F80F3DAB}" destId="{1C515E64-98C9-41DA-A7CE-8537982CF774}" srcOrd="0" destOrd="0" parTransId="{42D6FAAD-877E-4EE4-9A98-4D4F16E119E0}" sibTransId="{B3FE41A3-6E84-498D-99CD-2B61857AEE94}"/>
    <dgm:cxn modelId="{763FF704-9A42-4FDC-AC95-2F991257DEF1}" type="presOf" srcId="{1C515E64-98C9-41DA-A7CE-8537982CF774}" destId="{262D8FE3-3B89-4027-955F-1F6921EFACD5}" srcOrd="0" destOrd="0" presId="urn:microsoft.com/office/officeart/2005/8/layout/list1"/>
    <dgm:cxn modelId="{8290CA13-D775-4887-9EEC-3018C069C4DB}" type="presOf" srcId="{1C515E64-98C9-41DA-A7CE-8537982CF774}" destId="{ED1CB223-4F76-4D8A-86A4-A1D030968E28}" srcOrd="1" destOrd="0" presId="urn:microsoft.com/office/officeart/2005/8/layout/list1"/>
    <dgm:cxn modelId="{AD2C101D-FF14-497B-B78C-17253C6B44B3}" srcId="{53FF7C01-1ABB-46CB-8B43-C4F6BF5DC412}" destId="{83DE2B1A-9D3E-4519-A73B-F17FC1270803}" srcOrd="1" destOrd="0" parTransId="{39977AA7-7203-4B1C-A755-7F5822F39D12}" sibTransId="{BA9CF1EB-D307-48F0-842A-01049114ACD4}"/>
    <dgm:cxn modelId="{CA40A11D-60B8-4385-B2FC-54C97DA82090}" type="presOf" srcId="{74FCEB77-7442-4D5B-9275-B3376C209C7A}" destId="{CF7756F4-832D-4485-8402-0A2D5DE28400}" srcOrd="0" destOrd="2" presId="urn:microsoft.com/office/officeart/2005/8/layout/list1"/>
    <dgm:cxn modelId="{BB0D0246-57A2-45D9-AF90-D7780651179B}" type="presOf" srcId="{72EB023A-BF5B-4573-89F8-49F61B435771}" destId="{CF7756F4-832D-4485-8402-0A2D5DE28400}" srcOrd="0" destOrd="0" presId="urn:microsoft.com/office/officeart/2005/8/layout/list1"/>
    <dgm:cxn modelId="{D9A20382-DB28-410C-95B4-01FFD292E42B}" srcId="{53FF7C01-1ABB-46CB-8B43-C4F6BF5DC412}" destId="{72EB023A-BF5B-4573-89F8-49F61B435771}" srcOrd="0" destOrd="0" parTransId="{4230FD91-2B2D-4816-B12A-D2B10A8124A4}" sibTransId="{A584BE06-546B-48C6-B5F1-A74215977C4F}"/>
    <dgm:cxn modelId="{9F6C4098-F2EB-4FEF-BD11-B0C233D66F88}" type="presOf" srcId="{53FF7C01-1ABB-46CB-8B43-C4F6BF5DC412}" destId="{9C8A33B0-5287-475B-A3DA-5354AD6F4425}" srcOrd="1" destOrd="0" presId="urn:microsoft.com/office/officeart/2005/8/layout/list1"/>
    <dgm:cxn modelId="{726DD9B4-696F-45B9-8343-01110D438C77}" type="presOf" srcId="{E366432F-7088-4FD7-BC84-E205F80F3DAB}" destId="{609FE702-78DB-4025-9F02-AC1D7CD7B78D}" srcOrd="0" destOrd="0" presId="urn:microsoft.com/office/officeart/2005/8/layout/list1"/>
    <dgm:cxn modelId="{7CD39CBE-47A5-4A08-8E27-32A87EED4D2A}" srcId="{53FF7C01-1ABB-46CB-8B43-C4F6BF5DC412}" destId="{74FCEB77-7442-4D5B-9275-B3376C209C7A}" srcOrd="2" destOrd="0" parTransId="{2191B3D5-947C-4495-8890-FFEC1288C8F0}" sibTransId="{0AA78C3D-36FE-4307-866A-4CC028C1CD99}"/>
    <dgm:cxn modelId="{5672D5C1-7103-4B87-AC35-C133ABF1E702}" type="presOf" srcId="{83DE2B1A-9D3E-4519-A73B-F17FC1270803}" destId="{CF7756F4-832D-4485-8402-0A2D5DE28400}" srcOrd="0" destOrd="1" presId="urn:microsoft.com/office/officeart/2005/8/layout/list1"/>
    <dgm:cxn modelId="{AD9061CC-1887-45E2-A9E9-FB36F098ACB0}" srcId="{E366432F-7088-4FD7-BC84-E205F80F3DAB}" destId="{53FF7C01-1ABB-46CB-8B43-C4F6BF5DC412}" srcOrd="1" destOrd="0" parTransId="{04916BBC-9C38-4F7C-B7D2-56B162FC4949}" sibTransId="{50167540-2336-48B3-B860-68113DCC0B20}"/>
    <dgm:cxn modelId="{5A41F0CD-7789-4FF5-995E-182A16ECF053}" type="presOf" srcId="{F3555BE4-20DB-497A-8533-EC404E08ABB3}" destId="{3BA84E3A-F084-4C73-A6B0-DBB10FCA5F8A}" srcOrd="0" destOrd="1" presId="urn:microsoft.com/office/officeart/2005/8/layout/list1"/>
    <dgm:cxn modelId="{39227BE1-3B76-4D3D-A047-95FF90C1682A}" srcId="{1C515E64-98C9-41DA-A7CE-8537982CF774}" destId="{F3555BE4-20DB-497A-8533-EC404E08ABB3}" srcOrd="1" destOrd="0" parTransId="{FA2E299F-61B6-4BA1-ACBB-67FAF5960DCE}" sibTransId="{4D919F1C-FD8C-40B5-9F85-13533EA3BD53}"/>
    <dgm:cxn modelId="{AC78DFE2-D542-43CC-BEBA-3BF645B64D50}" srcId="{1C515E64-98C9-41DA-A7CE-8537982CF774}" destId="{3A3367F6-9847-48AC-B5EF-2A45D6F03142}" srcOrd="0" destOrd="0" parTransId="{559FB2AB-EDDF-4B42-AEC4-8940B7AD7F96}" sibTransId="{34BCBD63-A851-4AC9-A1B5-A1BB8A1720B1}"/>
    <dgm:cxn modelId="{72BF9AE6-77A2-49A1-82F9-F157262EAD56}" type="presOf" srcId="{53FF7C01-1ABB-46CB-8B43-C4F6BF5DC412}" destId="{F64ED126-9F76-43C2-AAA9-759ED1765522}" srcOrd="0" destOrd="0" presId="urn:microsoft.com/office/officeart/2005/8/layout/list1"/>
    <dgm:cxn modelId="{EC3F77F2-BC47-402F-9064-8449C29856E9}" type="presOf" srcId="{3A3367F6-9847-48AC-B5EF-2A45D6F03142}" destId="{3BA84E3A-F084-4C73-A6B0-DBB10FCA5F8A}" srcOrd="0" destOrd="0" presId="urn:microsoft.com/office/officeart/2005/8/layout/list1"/>
    <dgm:cxn modelId="{9943F4FB-E0E6-4BD6-AB7B-AA7E7CF3B52C}" type="presParOf" srcId="{609FE702-78DB-4025-9F02-AC1D7CD7B78D}" destId="{C5090000-1B28-4322-B110-4BA7309011C5}" srcOrd="0" destOrd="0" presId="urn:microsoft.com/office/officeart/2005/8/layout/list1"/>
    <dgm:cxn modelId="{17DA0F1D-7E22-463C-9EC3-FD4216E24C0C}" type="presParOf" srcId="{C5090000-1B28-4322-B110-4BA7309011C5}" destId="{262D8FE3-3B89-4027-955F-1F6921EFACD5}" srcOrd="0" destOrd="0" presId="urn:microsoft.com/office/officeart/2005/8/layout/list1"/>
    <dgm:cxn modelId="{1197AD61-AD77-4985-871C-2554096AE507}" type="presParOf" srcId="{C5090000-1B28-4322-B110-4BA7309011C5}" destId="{ED1CB223-4F76-4D8A-86A4-A1D030968E28}" srcOrd="1" destOrd="0" presId="urn:microsoft.com/office/officeart/2005/8/layout/list1"/>
    <dgm:cxn modelId="{85CF86D0-408E-478A-BF4D-FBB994EDD1BF}" type="presParOf" srcId="{609FE702-78DB-4025-9F02-AC1D7CD7B78D}" destId="{BD804029-EA3E-46AD-A858-FE8E0922BCCA}" srcOrd="1" destOrd="0" presId="urn:microsoft.com/office/officeart/2005/8/layout/list1"/>
    <dgm:cxn modelId="{C05ABE89-05B5-4CE0-AA76-5A7A5DF377CC}" type="presParOf" srcId="{609FE702-78DB-4025-9F02-AC1D7CD7B78D}" destId="{3BA84E3A-F084-4C73-A6B0-DBB10FCA5F8A}" srcOrd="2" destOrd="0" presId="urn:microsoft.com/office/officeart/2005/8/layout/list1"/>
    <dgm:cxn modelId="{D8AD1DBE-496F-4C94-8A6D-365AD274723E}" type="presParOf" srcId="{609FE702-78DB-4025-9F02-AC1D7CD7B78D}" destId="{19DEFC5A-C198-4166-876C-28C7A5AA6A11}" srcOrd="3" destOrd="0" presId="urn:microsoft.com/office/officeart/2005/8/layout/list1"/>
    <dgm:cxn modelId="{A1F2B40D-9413-4116-9EAF-D3CEDF965EDE}" type="presParOf" srcId="{609FE702-78DB-4025-9F02-AC1D7CD7B78D}" destId="{FAB05E54-3733-434A-AA16-E787199C6D31}" srcOrd="4" destOrd="0" presId="urn:microsoft.com/office/officeart/2005/8/layout/list1"/>
    <dgm:cxn modelId="{70BD16C2-2BBA-4363-A174-D14A3FEB6739}" type="presParOf" srcId="{FAB05E54-3733-434A-AA16-E787199C6D31}" destId="{F64ED126-9F76-43C2-AAA9-759ED1765522}" srcOrd="0" destOrd="0" presId="urn:microsoft.com/office/officeart/2005/8/layout/list1"/>
    <dgm:cxn modelId="{651848FD-2BC4-4941-BB3F-509418B3D7D3}" type="presParOf" srcId="{FAB05E54-3733-434A-AA16-E787199C6D31}" destId="{9C8A33B0-5287-475B-A3DA-5354AD6F4425}" srcOrd="1" destOrd="0" presId="urn:microsoft.com/office/officeart/2005/8/layout/list1"/>
    <dgm:cxn modelId="{595C0286-A518-404F-B911-563EDC1B2629}" type="presParOf" srcId="{609FE702-78DB-4025-9F02-AC1D7CD7B78D}" destId="{B5DEFD7B-3D7A-4044-AA6A-301B62DBBFFD}" srcOrd="5" destOrd="0" presId="urn:microsoft.com/office/officeart/2005/8/layout/list1"/>
    <dgm:cxn modelId="{224C0FD1-C0AD-4C60-98D8-5DF21FC6139D}" type="presParOf" srcId="{609FE702-78DB-4025-9F02-AC1D7CD7B78D}" destId="{CF7756F4-832D-4485-8402-0A2D5DE2840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375AA2-F9BA-49F9-85D6-245008A7FE89}"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A6C88599-7ECD-4699-ADB4-19062CB23620}">
      <dgm:prSet phldrT="[Text]" custT="1"/>
      <dgm:spPr/>
      <dgm:t>
        <a:bodyPr/>
        <a:lstStyle/>
        <a:p>
          <a:r>
            <a:rPr lang="en-US" sz="1600" b="1" dirty="0">
              <a:solidFill>
                <a:schemeClr val="bg2"/>
              </a:solidFill>
              <a:latin typeface="Arial" panose="020B0604020202020204" pitchFamily="34" charset="0"/>
              <a:cs typeface="Arial" panose="020B0604020202020204" pitchFamily="34" charset="0"/>
            </a:rPr>
            <a:t>Personal Development Booster</a:t>
          </a:r>
        </a:p>
      </dgm:t>
    </dgm:pt>
    <dgm:pt modelId="{04A8F44A-73A9-4FC0-8F96-67256BD5A5F9}" type="parTrans" cxnId="{4D590161-3BFD-420E-AD18-0E5C810D2C90}">
      <dgm:prSet/>
      <dgm:spPr/>
      <dgm:t>
        <a:bodyPr/>
        <a:lstStyle/>
        <a:p>
          <a:endParaRPr lang="en-US" sz="2000">
            <a:latin typeface="Arial" panose="020B0604020202020204" pitchFamily="34" charset="0"/>
            <a:cs typeface="Arial" panose="020B0604020202020204" pitchFamily="34" charset="0"/>
          </a:endParaRPr>
        </a:p>
      </dgm:t>
    </dgm:pt>
    <dgm:pt modelId="{7F43B76A-B5EF-410F-A7C5-EB92E49F9A7E}" type="sibTrans" cxnId="{4D590161-3BFD-420E-AD18-0E5C810D2C90}">
      <dgm:prSet/>
      <dgm:spPr/>
      <dgm:t>
        <a:bodyPr/>
        <a:lstStyle/>
        <a:p>
          <a:endParaRPr lang="en-US" sz="2000">
            <a:latin typeface="Arial" panose="020B0604020202020204" pitchFamily="34" charset="0"/>
            <a:cs typeface="Arial" panose="020B0604020202020204" pitchFamily="34" charset="0"/>
          </a:endParaRPr>
        </a:p>
      </dgm:t>
    </dgm:pt>
    <dgm:pt modelId="{5663AAB5-8ABC-4720-B6BE-FE0F30718131}">
      <dgm:prSet phldrT="[Text]" custT="1"/>
      <dgm:spPr/>
      <dgm:t>
        <a:bodyPr/>
        <a:lstStyle/>
        <a:p>
          <a:r>
            <a:rPr lang="en-US" sz="1600" dirty="0">
              <a:solidFill>
                <a:schemeClr val="bg1"/>
              </a:solidFill>
              <a:latin typeface="Arial" panose="020B0604020202020204" pitchFamily="34" charset="0"/>
              <a:cs typeface="Arial" panose="020B0604020202020204" pitchFamily="34" charset="0"/>
            </a:rPr>
            <a:t>Employee wants to use their award for professional development</a:t>
          </a:r>
        </a:p>
      </dgm:t>
    </dgm:pt>
    <dgm:pt modelId="{CAEB4EBD-6797-4A11-8021-0657240FCE30}" type="parTrans" cxnId="{0E919A63-B45C-42C9-9C3F-DAF7F6E584A1}">
      <dgm:prSet/>
      <dgm:spPr/>
      <dgm:t>
        <a:bodyPr/>
        <a:lstStyle/>
        <a:p>
          <a:endParaRPr lang="en-US" sz="2000">
            <a:latin typeface="Arial" panose="020B0604020202020204" pitchFamily="34" charset="0"/>
            <a:cs typeface="Arial" panose="020B0604020202020204" pitchFamily="34" charset="0"/>
          </a:endParaRPr>
        </a:p>
      </dgm:t>
    </dgm:pt>
    <dgm:pt modelId="{4B2842B9-ABAE-44E4-AB1B-212AD2D772AC}" type="sibTrans" cxnId="{0E919A63-B45C-42C9-9C3F-DAF7F6E584A1}">
      <dgm:prSet/>
      <dgm:spPr/>
      <dgm:t>
        <a:bodyPr/>
        <a:lstStyle/>
        <a:p>
          <a:endParaRPr lang="en-US" sz="2000">
            <a:latin typeface="Arial" panose="020B0604020202020204" pitchFamily="34" charset="0"/>
            <a:cs typeface="Arial" panose="020B0604020202020204" pitchFamily="34" charset="0"/>
          </a:endParaRPr>
        </a:p>
      </dgm:t>
    </dgm:pt>
    <dgm:pt modelId="{03D5A23E-D07E-4521-A57E-39065F2F11EC}">
      <dgm:prSet phldrT="[Text]" custT="1"/>
      <dgm:spPr/>
      <dgm:t>
        <a:bodyPr/>
        <a:lstStyle/>
        <a:p>
          <a:r>
            <a:rPr lang="en-US" sz="1600" b="1" dirty="0">
              <a:solidFill>
                <a:schemeClr val="bg2"/>
              </a:solidFill>
              <a:latin typeface="Arial" panose="020B0604020202020204" pitchFamily="34" charset="0"/>
              <a:cs typeface="Arial" panose="020B0604020202020204" pitchFamily="34" charset="0"/>
            </a:rPr>
            <a:t>Charitable Donation</a:t>
          </a:r>
        </a:p>
      </dgm:t>
    </dgm:pt>
    <dgm:pt modelId="{A41B7D05-5119-482E-BA67-6E8751A55DFC}" type="parTrans" cxnId="{C64E9BEA-0E66-4804-B4C0-E021A158FCB6}">
      <dgm:prSet/>
      <dgm:spPr/>
      <dgm:t>
        <a:bodyPr/>
        <a:lstStyle/>
        <a:p>
          <a:endParaRPr lang="en-US" sz="2000">
            <a:latin typeface="Arial" panose="020B0604020202020204" pitchFamily="34" charset="0"/>
            <a:cs typeface="Arial" panose="020B0604020202020204" pitchFamily="34" charset="0"/>
          </a:endParaRPr>
        </a:p>
      </dgm:t>
    </dgm:pt>
    <dgm:pt modelId="{7A2288DE-C3F0-47A3-8319-DEB0B58E00A7}" type="sibTrans" cxnId="{C64E9BEA-0E66-4804-B4C0-E021A158FCB6}">
      <dgm:prSet/>
      <dgm:spPr/>
      <dgm:t>
        <a:bodyPr/>
        <a:lstStyle/>
        <a:p>
          <a:endParaRPr lang="en-US" sz="2000">
            <a:latin typeface="Arial" panose="020B0604020202020204" pitchFamily="34" charset="0"/>
            <a:cs typeface="Arial" panose="020B0604020202020204" pitchFamily="34" charset="0"/>
          </a:endParaRPr>
        </a:p>
      </dgm:t>
    </dgm:pt>
    <dgm:pt modelId="{01180187-5E0A-44BF-A507-0476AF8883FE}">
      <dgm:prSet phldrT="[Text]" custT="1"/>
      <dgm:spPr/>
      <dgm:t>
        <a:bodyPr/>
        <a:lstStyle/>
        <a:p>
          <a:r>
            <a:rPr lang="en-US" sz="1600" dirty="0">
              <a:solidFill>
                <a:schemeClr val="bg1"/>
              </a:solidFill>
              <a:latin typeface="Arial" panose="020B0604020202020204" pitchFamily="34" charset="0"/>
              <a:cs typeface="Arial" panose="020B0604020202020204" pitchFamily="34" charset="0"/>
            </a:rPr>
            <a:t>For those who want to contribute to a good cause, Bioventus will double the amount making the total potential donation $2,000 per successful referral.  You want to use your money toward a cause important to you!</a:t>
          </a:r>
        </a:p>
      </dgm:t>
    </dgm:pt>
    <dgm:pt modelId="{B3DC12AC-6324-4309-96CD-0D335815802B}" type="parTrans" cxnId="{EBA083B0-98DA-47F5-9C32-34410BE46879}">
      <dgm:prSet/>
      <dgm:spPr/>
      <dgm:t>
        <a:bodyPr/>
        <a:lstStyle/>
        <a:p>
          <a:endParaRPr lang="en-US" sz="2000">
            <a:latin typeface="Arial" panose="020B0604020202020204" pitchFamily="34" charset="0"/>
            <a:cs typeface="Arial" panose="020B0604020202020204" pitchFamily="34" charset="0"/>
          </a:endParaRPr>
        </a:p>
      </dgm:t>
    </dgm:pt>
    <dgm:pt modelId="{81262719-D549-4608-A2E3-B74F2841B170}" type="sibTrans" cxnId="{EBA083B0-98DA-47F5-9C32-34410BE46879}">
      <dgm:prSet/>
      <dgm:spPr/>
      <dgm:t>
        <a:bodyPr/>
        <a:lstStyle/>
        <a:p>
          <a:endParaRPr lang="en-US" sz="2000">
            <a:latin typeface="Arial" panose="020B0604020202020204" pitchFamily="34" charset="0"/>
            <a:cs typeface="Arial" panose="020B0604020202020204" pitchFamily="34" charset="0"/>
          </a:endParaRPr>
        </a:p>
      </dgm:t>
    </dgm:pt>
    <dgm:pt modelId="{470FE010-E19F-4395-B254-EEFD6DD07289}">
      <dgm:prSet phldrT="[Text]" custT="1"/>
      <dgm:spPr/>
      <dgm:t>
        <a:bodyPr/>
        <a:lstStyle/>
        <a:p>
          <a:r>
            <a:rPr lang="en-US" sz="1600" dirty="0">
              <a:solidFill>
                <a:schemeClr val="bg1"/>
              </a:solidFill>
              <a:latin typeface="Arial" panose="020B0604020202020204" pitchFamily="34" charset="0"/>
              <a:cs typeface="Arial" panose="020B0604020202020204" pitchFamily="34" charset="0"/>
            </a:rPr>
            <a:t>Second Incentive 	$600 + an additional $400 =	$1,000 for professional development</a:t>
          </a:r>
        </a:p>
      </dgm:t>
    </dgm:pt>
    <dgm:pt modelId="{5786BFC0-AA43-4756-9016-9FE4413243E7}" type="parTrans" cxnId="{F45C8D73-9BC9-41B0-8092-F52E87CA8451}">
      <dgm:prSet/>
      <dgm:spPr/>
      <dgm:t>
        <a:bodyPr/>
        <a:lstStyle/>
        <a:p>
          <a:endParaRPr lang="en-US"/>
        </a:p>
      </dgm:t>
    </dgm:pt>
    <dgm:pt modelId="{84475C93-90A8-465C-A033-89B1813CFB41}" type="sibTrans" cxnId="{F45C8D73-9BC9-41B0-8092-F52E87CA8451}">
      <dgm:prSet/>
      <dgm:spPr/>
      <dgm:t>
        <a:bodyPr/>
        <a:lstStyle/>
        <a:p>
          <a:endParaRPr lang="en-US"/>
        </a:p>
      </dgm:t>
    </dgm:pt>
    <dgm:pt modelId="{AC3F77F1-6F28-48C2-81A8-313600EAB896}">
      <dgm:prSet phldrT="[Text]" custT="1"/>
      <dgm:spPr/>
      <dgm:t>
        <a:bodyPr/>
        <a:lstStyle/>
        <a:p>
          <a:r>
            <a:rPr lang="en-US" sz="1600" dirty="0">
              <a:solidFill>
                <a:schemeClr val="bg1"/>
              </a:solidFill>
              <a:latin typeface="Arial" panose="020B0604020202020204" pitchFamily="34" charset="0"/>
              <a:cs typeface="Arial" panose="020B0604020202020204" pitchFamily="34" charset="0"/>
            </a:rPr>
            <a:t>Third Incentive 	$600 + an additional $400 =	</a:t>
          </a:r>
          <a:r>
            <a:rPr lang="en-US" sz="1600" u="sng" dirty="0">
              <a:solidFill>
                <a:schemeClr val="bg1"/>
              </a:solidFill>
              <a:latin typeface="Arial" panose="020B0604020202020204" pitchFamily="34" charset="0"/>
              <a:cs typeface="Arial" panose="020B0604020202020204" pitchFamily="34" charset="0"/>
            </a:rPr>
            <a:t>$1,000 for professional development</a:t>
          </a:r>
          <a:r>
            <a:rPr lang="en-US" sz="1600" dirty="0">
              <a:solidFill>
                <a:schemeClr val="bg1"/>
              </a:solidFill>
              <a:latin typeface="Arial" panose="020B0604020202020204" pitchFamily="34" charset="0"/>
              <a:cs typeface="Arial" panose="020B0604020202020204" pitchFamily="34" charset="0"/>
            </a:rPr>
            <a:t>									$2,000 total professional development</a:t>
          </a:r>
        </a:p>
      </dgm:t>
    </dgm:pt>
    <dgm:pt modelId="{074C8939-AC02-443D-98FF-BA4BF8AB3D45}" type="parTrans" cxnId="{865B6E1C-BF8A-487B-92FB-7BFFD4761B1A}">
      <dgm:prSet/>
      <dgm:spPr/>
      <dgm:t>
        <a:bodyPr/>
        <a:lstStyle/>
        <a:p>
          <a:endParaRPr lang="en-US"/>
        </a:p>
      </dgm:t>
    </dgm:pt>
    <dgm:pt modelId="{FF46519B-14C6-47FF-A8D2-874029D73816}" type="sibTrans" cxnId="{865B6E1C-BF8A-487B-92FB-7BFFD4761B1A}">
      <dgm:prSet/>
      <dgm:spPr/>
      <dgm:t>
        <a:bodyPr/>
        <a:lstStyle/>
        <a:p>
          <a:endParaRPr lang="en-US"/>
        </a:p>
      </dgm:t>
    </dgm:pt>
    <dgm:pt modelId="{1CCFE757-6779-4919-8A9F-23A1C4B9333B}">
      <dgm:prSet phldrT="[Text]" custT="1"/>
      <dgm:spPr/>
      <dgm:t>
        <a:bodyPr/>
        <a:lstStyle/>
        <a:p>
          <a:r>
            <a:rPr lang="en-US" sz="1600" dirty="0">
              <a:solidFill>
                <a:schemeClr val="bg1"/>
              </a:solidFill>
              <a:latin typeface="Arial" panose="020B0604020202020204" pitchFamily="34" charset="0"/>
              <a:cs typeface="Arial" panose="020B0604020202020204" pitchFamily="34" charset="0"/>
            </a:rPr>
            <a:t>Second Incentive 	$600 + an additional $400 =	$1,000 charitable donation</a:t>
          </a:r>
        </a:p>
      </dgm:t>
    </dgm:pt>
    <dgm:pt modelId="{EBBE34EF-A998-462C-8076-C8A82DE7F50B}" type="parTrans" cxnId="{F7D28779-4F40-4C23-82E9-C8FEEBE9AD41}">
      <dgm:prSet/>
      <dgm:spPr/>
      <dgm:t>
        <a:bodyPr/>
        <a:lstStyle/>
        <a:p>
          <a:endParaRPr lang="en-US"/>
        </a:p>
      </dgm:t>
    </dgm:pt>
    <dgm:pt modelId="{BA3B7E71-7BDD-428F-A2F5-95C93E270AB9}" type="sibTrans" cxnId="{F7D28779-4F40-4C23-82E9-C8FEEBE9AD41}">
      <dgm:prSet/>
      <dgm:spPr/>
      <dgm:t>
        <a:bodyPr/>
        <a:lstStyle/>
        <a:p>
          <a:endParaRPr lang="en-US"/>
        </a:p>
      </dgm:t>
    </dgm:pt>
    <dgm:pt modelId="{28212201-A99F-43EE-94A0-03AD91E87CE8}">
      <dgm:prSet phldrT="[Text]" custT="1"/>
      <dgm:spPr/>
      <dgm:t>
        <a:bodyPr/>
        <a:lstStyle/>
        <a:p>
          <a:r>
            <a:rPr lang="en-US" sz="1600" dirty="0">
              <a:solidFill>
                <a:schemeClr val="bg1"/>
              </a:solidFill>
              <a:latin typeface="Arial" panose="020B0604020202020204" pitchFamily="34" charset="0"/>
              <a:cs typeface="Arial" panose="020B0604020202020204" pitchFamily="34" charset="0"/>
            </a:rPr>
            <a:t>Third Incentive 	$600 + an additional $400 =	</a:t>
          </a:r>
          <a:r>
            <a:rPr lang="en-US" sz="1600" u="sng" dirty="0">
              <a:solidFill>
                <a:schemeClr val="bg1"/>
              </a:solidFill>
              <a:latin typeface="Arial" panose="020B0604020202020204" pitchFamily="34" charset="0"/>
              <a:cs typeface="Arial" panose="020B0604020202020204" pitchFamily="34" charset="0"/>
            </a:rPr>
            <a:t>$1,000 charitable donation</a:t>
          </a:r>
          <a:r>
            <a:rPr lang="en-US" sz="1600" dirty="0">
              <a:solidFill>
                <a:schemeClr val="bg1"/>
              </a:solidFill>
              <a:latin typeface="Arial" panose="020B0604020202020204" pitchFamily="34" charset="0"/>
              <a:cs typeface="Arial" panose="020B0604020202020204" pitchFamily="34" charset="0"/>
            </a:rPr>
            <a:t>										$2,000 charitable donation</a:t>
          </a:r>
        </a:p>
      </dgm:t>
    </dgm:pt>
    <dgm:pt modelId="{8DD978E6-DA72-4C42-B6AA-2EF0C56F096D}" type="parTrans" cxnId="{FA742D91-1696-49BF-84DF-CA6081FBE27C}">
      <dgm:prSet/>
      <dgm:spPr/>
      <dgm:t>
        <a:bodyPr/>
        <a:lstStyle/>
        <a:p>
          <a:endParaRPr lang="en-US"/>
        </a:p>
      </dgm:t>
    </dgm:pt>
    <dgm:pt modelId="{E1A9E258-4076-4FEE-84BD-9CC7349A206E}" type="sibTrans" cxnId="{FA742D91-1696-49BF-84DF-CA6081FBE27C}">
      <dgm:prSet/>
      <dgm:spPr/>
      <dgm:t>
        <a:bodyPr/>
        <a:lstStyle/>
        <a:p>
          <a:endParaRPr lang="en-US"/>
        </a:p>
      </dgm:t>
    </dgm:pt>
    <dgm:pt modelId="{203C0BDA-DDFA-4029-8E4D-5910B00FCEFF}" type="pres">
      <dgm:prSet presAssocID="{75375AA2-F9BA-49F9-85D6-245008A7FE89}" presName="linear" presStyleCnt="0">
        <dgm:presLayoutVars>
          <dgm:dir/>
          <dgm:animLvl val="lvl"/>
          <dgm:resizeHandles val="exact"/>
        </dgm:presLayoutVars>
      </dgm:prSet>
      <dgm:spPr/>
    </dgm:pt>
    <dgm:pt modelId="{511DDB20-6B2F-4DED-918C-BD09A82D0FB0}" type="pres">
      <dgm:prSet presAssocID="{A6C88599-7ECD-4699-ADB4-19062CB23620}" presName="parentLin" presStyleCnt="0"/>
      <dgm:spPr/>
    </dgm:pt>
    <dgm:pt modelId="{3D08041C-75D4-43DB-9FAD-001C4F385BFA}" type="pres">
      <dgm:prSet presAssocID="{A6C88599-7ECD-4699-ADB4-19062CB23620}" presName="parentLeftMargin" presStyleLbl="node1" presStyleIdx="0" presStyleCnt="2"/>
      <dgm:spPr/>
    </dgm:pt>
    <dgm:pt modelId="{0376E666-BD9F-4023-9D68-895B276328DE}" type="pres">
      <dgm:prSet presAssocID="{A6C88599-7ECD-4699-ADB4-19062CB23620}" presName="parentText" presStyleLbl="node1" presStyleIdx="0" presStyleCnt="2">
        <dgm:presLayoutVars>
          <dgm:chMax val="0"/>
          <dgm:bulletEnabled val="1"/>
        </dgm:presLayoutVars>
      </dgm:prSet>
      <dgm:spPr/>
    </dgm:pt>
    <dgm:pt modelId="{98893D3F-523E-4840-8066-5C9D26E82ACA}" type="pres">
      <dgm:prSet presAssocID="{A6C88599-7ECD-4699-ADB4-19062CB23620}" presName="negativeSpace" presStyleCnt="0"/>
      <dgm:spPr/>
    </dgm:pt>
    <dgm:pt modelId="{83DE4E42-3E90-4693-B33F-B57DE7C2D1D5}" type="pres">
      <dgm:prSet presAssocID="{A6C88599-7ECD-4699-ADB4-19062CB23620}" presName="childText" presStyleLbl="conFgAcc1" presStyleIdx="0" presStyleCnt="2" custLinFactNeighborY="15495">
        <dgm:presLayoutVars>
          <dgm:bulletEnabled val="1"/>
        </dgm:presLayoutVars>
      </dgm:prSet>
      <dgm:spPr/>
    </dgm:pt>
    <dgm:pt modelId="{B0BA3D5A-CEFE-4FD4-8D85-693C37C9A214}" type="pres">
      <dgm:prSet presAssocID="{7F43B76A-B5EF-410F-A7C5-EB92E49F9A7E}" presName="spaceBetweenRectangles" presStyleCnt="0"/>
      <dgm:spPr/>
    </dgm:pt>
    <dgm:pt modelId="{04CCD81D-D7DF-4E38-A04E-3A9CB2716707}" type="pres">
      <dgm:prSet presAssocID="{03D5A23E-D07E-4521-A57E-39065F2F11EC}" presName="parentLin" presStyleCnt="0"/>
      <dgm:spPr/>
    </dgm:pt>
    <dgm:pt modelId="{8DB2DC45-5C68-4626-8CFC-934D7DAA50D1}" type="pres">
      <dgm:prSet presAssocID="{03D5A23E-D07E-4521-A57E-39065F2F11EC}" presName="parentLeftMargin" presStyleLbl="node1" presStyleIdx="0" presStyleCnt="2"/>
      <dgm:spPr/>
    </dgm:pt>
    <dgm:pt modelId="{9E1B04C1-C7ED-4686-8830-9627C7B9BDCC}" type="pres">
      <dgm:prSet presAssocID="{03D5A23E-D07E-4521-A57E-39065F2F11EC}" presName="parentText" presStyleLbl="node1" presStyleIdx="1" presStyleCnt="2" custLinFactNeighborX="917" custLinFactNeighborY="8841">
        <dgm:presLayoutVars>
          <dgm:chMax val="0"/>
          <dgm:bulletEnabled val="1"/>
        </dgm:presLayoutVars>
      </dgm:prSet>
      <dgm:spPr/>
    </dgm:pt>
    <dgm:pt modelId="{EBA2B030-7428-4256-BF39-5887E5D34227}" type="pres">
      <dgm:prSet presAssocID="{03D5A23E-D07E-4521-A57E-39065F2F11EC}" presName="negativeSpace" presStyleCnt="0"/>
      <dgm:spPr/>
    </dgm:pt>
    <dgm:pt modelId="{21C838F7-455D-43DD-B88E-5230D6920405}" type="pres">
      <dgm:prSet presAssocID="{03D5A23E-D07E-4521-A57E-39065F2F11EC}" presName="childText" presStyleLbl="conFgAcc1" presStyleIdx="1" presStyleCnt="2" custLinFactNeighborY="-4878">
        <dgm:presLayoutVars>
          <dgm:bulletEnabled val="1"/>
        </dgm:presLayoutVars>
      </dgm:prSet>
      <dgm:spPr/>
    </dgm:pt>
  </dgm:ptLst>
  <dgm:cxnLst>
    <dgm:cxn modelId="{47ADED03-693F-45A7-9981-4982B30F748C}" type="presOf" srcId="{A6C88599-7ECD-4699-ADB4-19062CB23620}" destId="{0376E666-BD9F-4023-9D68-895B276328DE}" srcOrd="1" destOrd="0" presId="urn:microsoft.com/office/officeart/2005/8/layout/list1"/>
    <dgm:cxn modelId="{17771C05-45CD-41AD-87E8-A0AF6DB5EDDF}" type="presOf" srcId="{01180187-5E0A-44BF-A507-0476AF8883FE}" destId="{21C838F7-455D-43DD-B88E-5230D6920405}" srcOrd="0" destOrd="0" presId="urn:microsoft.com/office/officeart/2005/8/layout/list1"/>
    <dgm:cxn modelId="{865B6E1C-BF8A-487B-92FB-7BFFD4761B1A}" srcId="{A6C88599-7ECD-4699-ADB4-19062CB23620}" destId="{AC3F77F1-6F28-48C2-81A8-313600EAB896}" srcOrd="2" destOrd="0" parTransId="{074C8939-AC02-443D-98FF-BA4BF8AB3D45}" sibTransId="{FF46519B-14C6-47FF-A8D2-874029D73816}"/>
    <dgm:cxn modelId="{C6FE0827-405C-4ED1-B85B-6A8987EEF7A0}" type="presOf" srcId="{470FE010-E19F-4395-B254-EEFD6DD07289}" destId="{83DE4E42-3E90-4693-B33F-B57DE7C2D1D5}" srcOrd="0" destOrd="1" presId="urn:microsoft.com/office/officeart/2005/8/layout/list1"/>
    <dgm:cxn modelId="{EAE3202A-69A6-4ED2-A728-D2E0115BA36C}" type="presOf" srcId="{28212201-A99F-43EE-94A0-03AD91E87CE8}" destId="{21C838F7-455D-43DD-B88E-5230D6920405}" srcOrd="0" destOrd="2" presId="urn:microsoft.com/office/officeart/2005/8/layout/list1"/>
    <dgm:cxn modelId="{E417583D-DEE8-4979-B2F4-7D79429A5263}" type="presOf" srcId="{75375AA2-F9BA-49F9-85D6-245008A7FE89}" destId="{203C0BDA-DDFA-4029-8E4D-5910B00FCEFF}" srcOrd="0" destOrd="0" presId="urn:microsoft.com/office/officeart/2005/8/layout/list1"/>
    <dgm:cxn modelId="{F4FE1B40-97BA-435A-9AA5-9B7CFABC3904}" type="presOf" srcId="{5663AAB5-8ABC-4720-B6BE-FE0F30718131}" destId="{83DE4E42-3E90-4693-B33F-B57DE7C2D1D5}" srcOrd="0" destOrd="0" presId="urn:microsoft.com/office/officeart/2005/8/layout/list1"/>
    <dgm:cxn modelId="{4D590161-3BFD-420E-AD18-0E5C810D2C90}" srcId="{75375AA2-F9BA-49F9-85D6-245008A7FE89}" destId="{A6C88599-7ECD-4699-ADB4-19062CB23620}" srcOrd="0" destOrd="0" parTransId="{04A8F44A-73A9-4FC0-8F96-67256BD5A5F9}" sibTransId="{7F43B76A-B5EF-410F-A7C5-EB92E49F9A7E}"/>
    <dgm:cxn modelId="{0E919A63-B45C-42C9-9C3F-DAF7F6E584A1}" srcId="{A6C88599-7ECD-4699-ADB4-19062CB23620}" destId="{5663AAB5-8ABC-4720-B6BE-FE0F30718131}" srcOrd="0" destOrd="0" parTransId="{CAEB4EBD-6797-4A11-8021-0657240FCE30}" sibTransId="{4B2842B9-ABAE-44E4-AB1B-212AD2D772AC}"/>
    <dgm:cxn modelId="{F45C8D73-9BC9-41B0-8092-F52E87CA8451}" srcId="{A6C88599-7ECD-4699-ADB4-19062CB23620}" destId="{470FE010-E19F-4395-B254-EEFD6DD07289}" srcOrd="1" destOrd="0" parTransId="{5786BFC0-AA43-4756-9016-9FE4413243E7}" sibTransId="{84475C93-90A8-465C-A033-89B1813CFB41}"/>
    <dgm:cxn modelId="{F7D28779-4F40-4C23-82E9-C8FEEBE9AD41}" srcId="{03D5A23E-D07E-4521-A57E-39065F2F11EC}" destId="{1CCFE757-6779-4919-8A9F-23A1C4B9333B}" srcOrd="1" destOrd="0" parTransId="{EBBE34EF-A998-462C-8076-C8A82DE7F50B}" sibTransId="{BA3B7E71-7BDD-428F-A2F5-95C93E270AB9}"/>
    <dgm:cxn modelId="{FA742D91-1696-49BF-84DF-CA6081FBE27C}" srcId="{03D5A23E-D07E-4521-A57E-39065F2F11EC}" destId="{28212201-A99F-43EE-94A0-03AD91E87CE8}" srcOrd="2" destOrd="0" parTransId="{8DD978E6-DA72-4C42-B6AA-2EF0C56F096D}" sibTransId="{E1A9E258-4076-4FEE-84BD-9CC7349A206E}"/>
    <dgm:cxn modelId="{FFBB2F98-9B14-4841-8C58-95270FDA5E27}" type="presOf" srcId="{03D5A23E-D07E-4521-A57E-39065F2F11EC}" destId="{8DB2DC45-5C68-4626-8CFC-934D7DAA50D1}" srcOrd="0" destOrd="0" presId="urn:microsoft.com/office/officeart/2005/8/layout/list1"/>
    <dgm:cxn modelId="{C7E94DA0-DBA6-48C5-AFC4-51EA0430AF92}" type="presOf" srcId="{03D5A23E-D07E-4521-A57E-39065F2F11EC}" destId="{9E1B04C1-C7ED-4686-8830-9627C7B9BDCC}" srcOrd="1" destOrd="0" presId="urn:microsoft.com/office/officeart/2005/8/layout/list1"/>
    <dgm:cxn modelId="{436740A4-4A58-4C70-892A-2AF3DEA9E3C6}" type="presOf" srcId="{A6C88599-7ECD-4699-ADB4-19062CB23620}" destId="{3D08041C-75D4-43DB-9FAD-001C4F385BFA}" srcOrd="0" destOrd="0" presId="urn:microsoft.com/office/officeart/2005/8/layout/list1"/>
    <dgm:cxn modelId="{EBA083B0-98DA-47F5-9C32-34410BE46879}" srcId="{03D5A23E-D07E-4521-A57E-39065F2F11EC}" destId="{01180187-5E0A-44BF-A507-0476AF8883FE}" srcOrd="0" destOrd="0" parTransId="{B3DC12AC-6324-4309-96CD-0D335815802B}" sibTransId="{81262719-D549-4608-A2E3-B74F2841B170}"/>
    <dgm:cxn modelId="{FBCD10BF-554F-4CC0-BED2-9F11AC955D22}" type="presOf" srcId="{1CCFE757-6779-4919-8A9F-23A1C4B9333B}" destId="{21C838F7-455D-43DD-B88E-5230D6920405}" srcOrd="0" destOrd="1" presId="urn:microsoft.com/office/officeart/2005/8/layout/list1"/>
    <dgm:cxn modelId="{3EB7C3C5-67E0-4FD6-B576-78D99168092D}" type="presOf" srcId="{AC3F77F1-6F28-48C2-81A8-313600EAB896}" destId="{83DE4E42-3E90-4693-B33F-B57DE7C2D1D5}" srcOrd="0" destOrd="2" presId="urn:microsoft.com/office/officeart/2005/8/layout/list1"/>
    <dgm:cxn modelId="{C64E9BEA-0E66-4804-B4C0-E021A158FCB6}" srcId="{75375AA2-F9BA-49F9-85D6-245008A7FE89}" destId="{03D5A23E-D07E-4521-A57E-39065F2F11EC}" srcOrd="1" destOrd="0" parTransId="{A41B7D05-5119-482E-BA67-6E8751A55DFC}" sibTransId="{7A2288DE-C3F0-47A3-8319-DEB0B58E00A7}"/>
    <dgm:cxn modelId="{DA0965BF-DC15-4C1B-AC6A-C2E8682A4F1D}" type="presParOf" srcId="{203C0BDA-DDFA-4029-8E4D-5910B00FCEFF}" destId="{511DDB20-6B2F-4DED-918C-BD09A82D0FB0}" srcOrd="0" destOrd="0" presId="urn:microsoft.com/office/officeart/2005/8/layout/list1"/>
    <dgm:cxn modelId="{A3C84053-5CDE-42FA-A87F-E259CCF33B2A}" type="presParOf" srcId="{511DDB20-6B2F-4DED-918C-BD09A82D0FB0}" destId="{3D08041C-75D4-43DB-9FAD-001C4F385BFA}" srcOrd="0" destOrd="0" presId="urn:microsoft.com/office/officeart/2005/8/layout/list1"/>
    <dgm:cxn modelId="{B3E15BBD-998F-4A79-A81D-6A8EDE71ADE9}" type="presParOf" srcId="{511DDB20-6B2F-4DED-918C-BD09A82D0FB0}" destId="{0376E666-BD9F-4023-9D68-895B276328DE}" srcOrd="1" destOrd="0" presId="urn:microsoft.com/office/officeart/2005/8/layout/list1"/>
    <dgm:cxn modelId="{966FEAD8-D4F2-4259-ABEF-737BBE1833D9}" type="presParOf" srcId="{203C0BDA-DDFA-4029-8E4D-5910B00FCEFF}" destId="{98893D3F-523E-4840-8066-5C9D26E82ACA}" srcOrd="1" destOrd="0" presId="urn:microsoft.com/office/officeart/2005/8/layout/list1"/>
    <dgm:cxn modelId="{CD2935F9-A0AD-4835-938C-D6D6A4EAB579}" type="presParOf" srcId="{203C0BDA-DDFA-4029-8E4D-5910B00FCEFF}" destId="{83DE4E42-3E90-4693-B33F-B57DE7C2D1D5}" srcOrd="2" destOrd="0" presId="urn:microsoft.com/office/officeart/2005/8/layout/list1"/>
    <dgm:cxn modelId="{4A6E6A88-B66A-4CB3-93D3-CC753B4DA378}" type="presParOf" srcId="{203C0BDA-DDFA-4029-8E4D-5910B00FCEFF}" destId="{B0BA3D5A-CEFE-4FD4-8D85-693C37C9A214}" srcOrd="3" destOrd="0" presId="urn:microsoft.com/office/officeart/2005/8/layout/list1"/>
    <dgm:cxn modelId="{ABD6AD9B-DC79-44C4-ADDE-2D4D3D3AD7BE}" type="presParOf" srcId="{203C0BDA-DDFA-4029-8E4D-5910B00FCEFF}" destId="{04CCD81D-D7DF-4E38-A04E-3A9CB2716707}" srcOrd="4" destOrd="0" presId="urn:microsoft.com/office/officeart/2005/8/layout/list1"/>
    <dgm:cxn modelId="{AD1D834B-85E9-431A-BA7B-9A96019A8A81}" type="presParOf" srcId="{04CCD81D-D7DF-4E38-A04E-3A9CB2716707}" destId="{8DB2DC45-5C68-4626-8CFC-934D7DAA50D1}" srcOrd="0" destOrd="0" presId="urn:microsoft.com/office/officeart/2005/8/layout/list1"/>
    <dgm:cxn modelId="{BA53A508-7129-451F-BD42-4CF8B61B6F0F}" type="presParOf" srcId="{04CCD81D-D7DF-4E38-A04E-3A9CB2716707}" destId="{9E1B04C1-C7ED-4686-8830-9627C7B9BDCC}" srcOrd="1" destOrd="0" presId="urn:microsoft.com/office/officeart/2005/8/layout/list1"/>
    <dgm:cxn modelId="{D8D5C71D-F2D7-4CC9-8EDD-49D5AD6C709F}" type="presParOf" srcId="{203C0BDA-DDFA-4029-8E4D-5910B00FCEFF}" destId="{EBA2B030-7428-4256-BF39-5887E5D34227}" srcOrd="5" destOrd="0" presId="urn:microsoft.com/office/officeart/2005/8/layout/list1"/>
    <dgm:cxn modelId="{FBAB5978-F947-486B-A420-29400A7B911D}" type="presParOf" srcId="{203C0BDA-DDFA-4029-8E4D-5910B00FCEFF}" destId="{21C838F7-455D-43DD-B88E-5230D692040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8078FE-B1A7-4C6C-9B85-27504346F5F9}"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69C42A8F-3A8D-4297-BF5D-99F5559AB727}">
      <dgm:prSet phldrT="[Text]" custT="1"/>
      <dgm:spPr/>
      <dgm:t>
        <a:bodyPr/>
        <a:lstStyle/>
        <a:p>
          <a:r>
            <a:rPr lang="en-US" sz="1600" b="1" dirty="0">
              <a:solidFill>
                <a:schemeClr val="bg2"/>
              </a:solidFill>
              <a:latin typeface="Arial" panose="020B0604020202020204" pitchFamily="34" charset="0"/>
              <a:cs typeface="Arial" panose="020B0604020202020204" pitchFamily="34" charset="0"/>
            </a:rPr>
            <a:t>Quarterly Recognition</a:t>
          </a:r>
        </a:p>
      </dgm:t>
    </dgm:pt>
    <dgm:pt modelId="{27DB8BEA-A29C-49EE-B01A-743A8B47EADD}" type="parTrans" cxnId="{0D34DE4E-B99F-41E6-842E-4E638A02A358}">
      <dgm:prSet/>
      <dgm:spPr/>
      <dgm:t>
        <a:bodyPr/>
        <a:lstStyle/>
        <a:p>
          <a:endParaRPr lang="en-US" sz="1600">
            <a:latin typeface="Arial" panose="020B0604020202020204" pitchFamily="34" charset="0"/>
            <a:cs typeface="Arial" panose="020B0604020202020204" pitchFamily="34" charset="0"/>
          </a:endParaRPr>
        </a:p>
      </dgm:t>
    </dgm:pt>
    <dgm:pt modelId="{E4477A25-2145-48FB-8937-2208E71682E6}" type="sibTrans" cxnId="{0D34DE4E-B99F-41E6-842E-4E638A02A358}">
      <dgm:prSet/>
      <dgm:spPr/>
      <dgm:t>
        <a:bodyPr/>
        <a:lstStyle/>
        <a:p>
          <a:endParaRPr lang="en-US" sz="1600">
            <a:latin typeface="Arial" panose="020B0604020202020204" pitchFamily="34" charset="0"/>
            <a:cs typeface="Arial" panose="020B0604020202020204" pitchFamily="34" charset="0"/>
          </a:endParaRPr>
        </a:p>
      </dgm:t>
    </dgm:pt>
    <dgm:pt modelId="{D5DD4817-4251-4FA0-B581-BD4C9047FA45}">
      <dgm:prSet phldrT="[Text]" custT="1"/>
      <dgm:spPr/>
      <dgm:t>
        <a:bodyPr/>
        <a:lstStyle/>
        <a:p>
          <a:r>
            <a:rPr lang="en-US" sz="1600" dirty="0">
              <a:solidFill>
                <a:schemeClr val="bg1"/>
              </a:solidFill>
              <a:latin typeface="Arial" panose="020B0604020202020204" pitchFamily="34" charset="0"/>
              <a:cs typeface="Arial" panose="020B0604020202020204" pitchFamily="34" charset="0"/>
            </a:rPr>
            <a:t>Each quarter a dashboard shared with top ambassadors. The winner will receive a $250 bonus and the second place will win $100. </a:t>
          </a:r>
        </a:p>
      </dgm:t>
    </dgm:pt>
    <dgm:pt modelId="{22EF32BB-52F9-4B6A-A01E-F6A0CED35F10}" type="parTrans" cxnId="{A2D82A34-781D-4878-9D85-6651610ECAB3}">
      <dgm:prSet/>
      <dgm:spPr/>
      <dgm:t>
        <a:bodyPr/>
        <a:lstStyle/>
        <a:p>
          <a:endParaRPr lang="en-US" sz="1600">
            <a:latin typeface="Arial" panose="020B0604020202020204" pitchFamily="34" charset="0"/>
            <a:cs typeface="Arial" panose="020B0604020202020204" pitchFamily="34" charset="0"/>
          </a:endParaRPr>
        </a:p>
      </dgm:t>
    </dgm:pt>
    <dgm:pt modelId="{F7AA2D22-FCD3-4D40-9191-8D90CF0ABB72}" type="sibTrans" cxnId="{A2D82A34-781D-4878-9D85-6651610ECAB3}">
      <dgm:prSet/>
      <dgm:spPr/>
      <dgm:t>
        <a:bodyPr/>
        <a:lstStyle/>
        <a:p>
          <a:endParaRPr lang="en-US" sz="1600">
            <a:latin typeface="Arial" panose="020B0604020202020204" pitchFamily="34" charset="0"/>
            <a:cs typeface="Arial" panose="020B0604020202020204" pitchFamily="34" charset="0"/>
          </a:endParaRPr>
        </a:p>
      </dgm:t>
    </dgm:pt>
    <dgm:pt modelId="{2FE6B049-DFDC-4F26-8FC1-81A6F9036C2D}">
      <dgm:prSet phldrT="[Text]" custT="1"/>
      <dgm:spPr/>
      <dgm:t>
        <a:bodyPr/>
        <a:lstStyle/>
        <a:p>
          <a:r>
            <a:rPr lang="en-US" sz="1600" b="1" dirty="0">
              <a:solidFill>
                <a:schemeClr val="bg2"/>
              </a:solidFill>
              <a:latin typeface="Arial" panose="020B0604020202020204" pitchFamily="34" charset="0"/>
              <a:cs typeface="Arial" panose="020B0604020202020204" pitchFamily="34" charset="0"/>
            </a:rPr>
            <a:t>Ambassador of the year - Annual Award</a:t>
          </a:r>
        </a:p>
      </dgm:t>
    </dgm:pt>
    <dgm:pt modelId="{6857CE3D-2038-46F4-B48A-37685F3DB837}" type="parTrans" cxnId="{FA92DED4-CEC7-49A4-8E5C-D0D0028FDF2A}">
      <dgm:prSet/>
      <dgm:spPr/>
      <dgm:t>
        <a:bodyPr/>
        <a:lstStyle/>
        <a:p>
          <a:endParaRPr lang="en-US" sz="1600">
            <a:latin typeface="Arial" panose="020B0604020202020204" pitchFamily="34" charset="0"/>
            <a:cs typeface="Arial" panose="020B0604020202020204" pitchFamily="34" charset="0"/>
          </a:endParaRPr>
        </a:p>
      </dgm:t>
    </dgm:pt>
    <dgm:pt modelId="{389E01B7-ACCF-44C4-98B1-99DB29AF5850}" type="sibTrans" cxnId="{FA92DED4-CEC7-49A4-8E5C-D0D0028FDF2A}">
      <dgm:prSet/>
      <dgm:spPr/>
      <dgm:t>
        <a:bodyPr/>
        <a:lstStyle/>
        <a:p>
          <a:endParaRPr lang="en-US" sz="1600">
            <a:latin typeface="Arial" panose="020B0604020202020204" pitchFamily="34" charset="0"/>
            <a:cs typeface="Arial" panose="020B0604020202020204" pitchFamily="34" charset="0"/>
          </a:endParaRPr>
        </a:p>
      </dgm:t>
    </dgm:pt>
    <dgm:pt modelId="{B47AC582-A5B6-4B6A-8B75-16EC7BC9EAB7}">
      <dgm:prSet phldrT="[Text]" custT="1"/>
      <dgm:spPr/>
      <dgm:t>
        <a:bodyPr/>
        <a:lstStyle/>
        <a:p>
          <a:r>
            <a:rPr lang="en-US" sz="1600" dirty="0">
              <a:solidFill>
                <a:schemeClr val="bg1"/>
              </a:solidFill>
              <a:latin typeface="Arial" panose="020B0604020202020204" pitchFamily="34" charset="0"/>
              <a:cs typeface="Arial" panose="020B0604020202020204" pitchFamily="34" charset="0"/>
            </a:rPr>
            <a:t>CEO recognition – Top Talent Ambassador of the Year Award of $ 1,000.</a:t>
          </a:r>
        </a:p>
      </dgm:t>
    </dgm:pt>
    <dgm:pt modelId="{DE101C9A-6C4C-4AF0-BE43-7D4DBA7CC542}" type="parTrans" cxnId="{BAAF1544-6821-4718-8BA6-8605EE274460}">
      <dgm:prSet/>
      <dgm:spPr/>
      <dgm:t>
        <a:bodyPr/>
        <a:lstStyle/>
        <a:p>
          <a:endParaRPr lang="en-US" sz="1600">
            <a:latin typeface="Arial" panose="020B0604020202020204" pitchFamily="34" charset="0"/>
            <a:cs typeface="Arial" panose="020B0604020202020204" pitchFamily="34" charset="0"/>
          </a:endParaRPr>
        </a:p>
      </dgm:t>
    </dgm:pt>
    <dgm:pt modelId="{FDFCA794-5B92-4DB5-8E5C-FE5C39044914}" type="sibTrans" cxnId="{BAAF1544-6821-4718-8BA6-8605EE274460}">
      <dgm:prSet/>
      <dgm:spPr/>
      <dgm:t>
        <a:bodyPr/>
        <a:lstStyle/>
        <a:p>
          <a:endParaRPr lang="en-US" sz="1600">
            <a:latin typeface="Arial" panose="020B0604020202020204" pitchFamily="34" charset="0"/>
            <a:cs typeface="Arial" panose="020B0604020202020204" pitchFamily="34" charset="0"/>
          </a:endParaRPr>
        </a:p>
      </dgm:t>
    </dgm:pt>
    <dgm:pt modelId="{67066C4D-6813-4DA5-8FDF-5D12673B0384}">
      <dgm:prSet phldrT="[Text]" custT="1"/>
      <dgm:spPr/>
      <dgm:t>
        <a:bodyPr/>
        <a:lstStyle/>
        <a:p>
          <a:r>
            <a:rPr lang="en-US" sz="1600" dirty="0">
              <a:solidFill>
                <a:schemeClr val="bg1"/>
              </a:solidFill>
              <a:latin typeface="Arial" panose="020B0604020202020204" pitchFamily="34" charset="0"/>
              <a:cs typeface="Arial" panose="020B0604020202020204" pitchFamily="34" charset="0"/>
            </a:rPr>
            <a:t>The most successful Talent Ambassador receives a CEO Award </a:t>
          </a:r>
        </a:p>
      </dgm:t>
    </dgm:pt>
    <dgm:pt modelId="{FF69505C-26EC-4C35-A8BA-2B713F809AC3}" type="parTrans" cxnId="{844D2BE8-8068-4F95-AF8B-F786718593B9}">
      <dgm:prSet/>
      <dgm:spPr/>
      <dgm:t>
        <a:bodyPr/>
        <a:lstStyle/>
        <a:p>
          <a:endParaRPr lang="en-US"/>
        </a:p>
      </dgm:t>
    </dgm:pt>
    <dgm:pt modelId="{1B1150F2-01E7-4366-A2BD-F17784DDBD52}" type="sibTrans" cxnId="{844D2BE8-8068-4F95-AF8B-F786718593B9}">
      <dgm:prSet/>
      <dgm:spPr/>
      <dgm:t>
        <a:bodyPr/>
        <a:lstStyle/>
        <a:p>
          <a:endParaRPr lang="en-US"/>
        </a:p>
      </dgm:t>
    </dgm:pt>
    <dgm:pt modelId="{929221A5-A8DD-42ED-B692-FCB0F702A29D}" type="pres">
      <dgm:prSet presAssocID="{1A8078FE-B1A7-4C6C-9B85-27504346F5F9}" presName="linear" presStyleCnt="0">
        <dgm:presLayoutVars>
          <dgm:dir/>
          <dgm:animLvl val="lvl"/>
          <dgm:resizeHandles val="exact"/>
        </dgm:presLayoutVars>
      </dgm:prSet>
      <dgm:spPr/>
    </dgm:pt>
    <dgm:pt modelId="{590CEDFC-9AA8-4CB4-BE5F-D325EC2141C1}" type="pres">
      <dgm:prSet presAssocID="{69C42A8F-3A8D-4297-BF5D-99F5559AB727}" presName="parentLin" presStyleCnt="0"/>
      <dgm:spPr/>
    </dgm:pt>
    <dgm:pt modelId="{9C9D3126-3BF7-4722-B904-D87B79B27BF2}" type="pres">
      <dgm:prSet presAssocID="{69C42A8F-3A8D-4297-BF5D-99F5559AB727}" presName="parentLeftMargin" presStyleLbl="node1" presStyleIdx="0" presStyleCnt="2"/>
      <dgm:spPr/>
    </dgm:pt>
    <dgm:pt modelId="{F4D96EE3-2AB8-4341-A292-EEA7155839E5}" type="pres">
      <dgm:prSet presAssocID="{69C42A8F-3A8D-4297-BF5D-99F5559AB727}" presName="parentText" presStyleLbl="node1" presStyleIdx="0" presStyleCnt="2">
        <dgm:presLayoutVars>
          <dgm:chMax val="0"/>
          <dgm:bulletEnabled val="1"/>
        </dgm:presLayoutVars>
      </dgm:prSet>
      <dgm:spPr/>
    </dgm:pt>
    <dgm:pt modelId="{1D4E2BD8-E273-46FD-82A6-4CCC17AE5521}" type="pres">
      <dgm:prSet presAssocID="{69C42A8F-3A8D-4297-BF5D-99F5559AB727}" presName="negativeSpace" presStyleCnt="0"/>
      <dgm:spPr/>
    </dgm:pt>
    <dgm:pt modelId="{D1952AFB-1C1F-4AF0-898E-7A47D16DD1C5}" type="pres">
      <dgm:prSet presAssocID="{69C42A8F-3A8D-4297-BF5D-99F5559AB727}" presName="childText" presStyleLbl="conFgAcc1" presStyleIdx="0" presStyleCnt="2">
        <dgm:presLayoutVars>
          <dgm:bulletEnabled val="1"/>
        </dgm:presLayoutVars>
      </dgm:prSet>
      <dgm:spPr/>
    </dgm:pt>
    <dgm:pt modelId="{EDBA4A5F-633F-4D78-B86E-4B98577CBFF5}" type="pres">
      <dgm:prSet presAssocID="{E4477A25-2145-48FB-8937-2208E71682E6}" presName="spaceBetweenRectangles" presStyleCnt="0"/>
      <dgm:spPr/>
    </dgm:pt>
    <dgm:pt modelId="{E5720926-B423-4F1A-9FA9-C8C5307BBB05}" type="pres">
      <dgm:prSet presAssocID="{2FE6B049-DFDC-4F26-8FC1-81A6F9036C2D}" presName="parentLin" presStyleCnt="0"/>
      <dgm:spPr/>
    </dgm:pt>
    <dgm:pt modelId="{FFDA3888-9A33-4EB3-AFD3-6930DF44A911}" type="pres">
      <dgm:prSet presAssocID="{2FE6B049-DFDC-4F26-8FC1-81A6F9036C2D}" presName="parentLeftMargin" presStyleLbl="node1" presStyleIdx="0" presStyleCnt="2"/>
      <dgm:spPr/>
    </dgm:pt>
    <dgm:pt modelId="{922526F0-1E40-4194-A49E-CA944BC3CB44}" type="pres">
      <dgm:prSet presAssocID="{2FE6B049-DFDC-4F26-8FC1-81A6F9036C2D}" presName="parentText" presStyleLbl="node1" presStyleIdx="1" presStyleCnt="2">
        <dgm:presLayoutVars>
          <dgm:chMax val="0"/>
          <dgm:bulletEnabled val="1"/>
        </dgm:presLayoutVars>
      </dgm:prSet>
      <dgm:spPr/>
    </dgm:pt>
    <dgm:pt modelId="{93EB815C-663B-4500-9BC9-B3D6B3D87400}" type="pres">
      <dgm:prSet presAssocID="{2FE6B049-DFDC-4F26-8FC1-81A6F9036C2D}" presName="negativeSpace" presStyleCnt="0"/>
      <dgm:spPr/>
    </dgm:pt>
    <dgm:pt modelId="{45F29572-8F52-426A-B953-6911840AB675}" type="pres">
      <dgm:prSet presAssocID="{2FE6B049-DFDC-4F26-8FC1-81A6F9036C2D}" presName="childText" presStyleLbl="conFgAcc1" presStyleIdx="1" presStyleCnt="2">
        <dgm:presLayoutVars>
          <dgm:bulletEnabled val="1"/>
        </dgm:presLayoutVars>
      </dgm:prSet>
      <dgm:spPr/>
    </dgm:pt>
  </dgm:ptLst>
  <dgm:cxnLst>
    <dgm:cxn modelId="{3CBE4C08-D8B5-45A6-A946-7AF30C92A5E2}" type="presOf" srcId="{69C42A8F-3A8D-4297-BF5D-99F5559AB727}" destId="{F4D96EE3-2AB8-4341-A292-EEA7155839E5}" srcOrd="1" destOrd="0" presId="urn:microsoft.com/office/officeart/2005/8/layout/list1"/>
    <dgm:cxn modelId="{52076A18-7AF8-4FD6-AAFB-E9FB9922126D}" type="presOf" srcId="{67066C4D-6813-4DA5-8FDF-5D12673B0384}" destId="{45F29572-8F52-426A-B953-6911840AB675}" srcOrd="0" destOrd="1" presId="urn:microsoft.com/office/officeart/2005/8/layout/list1"/>
    <dgm:cxn modelId="{20659C1C-D0E3-4207-A85B-33E3A899AE8F}" type="presOf" srcId="{2FE6B049-DFDC-4F26-8FC1-81A6F9036C2D}" destId="{FFDA3888-9A33-4EB3-AFD3-6930DF44A911}" srcOrd="0" destOrd="0" presId="urn:microsoft.com/office/officeart/2005/8/layout/list1"/>
    <dgm:cxn modelId="{A2D82A34-781D-4878-9D85-6651610ECAB3}" srcId="{69C42A8F-3A8D-4297-BF5D-99F5559AB727}" destId="{D5DD4817-4251-4FA0-B581-BD4C9047FA45}" srcOrd="0" destOrd="0" parTransId="{22EF32BB-52F9-4B6A-A01E-F6A0CED35F10}" sibTransId="{F7AA2D22-FCD3-4D40-9191-8D90CF0ABB72}"/>
    <dgm:cxn modelId="{43EC1F37-A796-4929-94C1-01394D6E307C}" type="presOf" srcId="{1A8078FE-B1A7-4C6C-9B85-27504346F5F9}" destId="{929221A5-A8DD-42ED-B692-FCB0F702A29D}" srcOrd="0" destOrd="0" presId="urn:microsoft.com/office/officeart/2005/8/layout/list1"/>
    <dgm:cxn modelId="{2499BE43-54C9-4880-AC1D-6E18E4692920}" type="presOf" srcId="{D5DD4817-4251-4FA0-B581-BD4C9047FA45}" destId="{D1952AFB-1C1F-4AF0-898E-7A47D16DD1C5}" srcOrd="0" destOrd="0" presId="urn:microsoft.com/office/officeart/2005/8/layout/list1"/>
    <dgm:cxn modelId="{BAAF1544-6821-4718-8BA6-8605EE274460}" srcId="{2FE6B049-DFDC-4F26-8FC1-81A6F9036C2D}" destId="{B47AC582-A5B6-4B6A-8B75-16EC7BC9EAB7}" srcOrd="0" destOrd="0" parTransId="{DE101C9A-6C4C-4AF0-BE43-7D4DBA7CC542}" sibTransId="{FDFCA794-5B92-4DB5-8E5C-FE5C39044914}"/>
    <dgm:cxn modelId="{7F60C66D-3C59-4B00-9408-B4B54967F9E3}" type="presOf" srcId="{B47AC582-A5B6-4B6A-8B75-16EC7BC9EAB7}" destId="{45F29572-8F52-426A-B953-6911840AB675}" srcOrd="0" destOrd="0" presId="urn:microsoft.com/office/officeart/2005/8/layout/list1"/>
    <dgm:cxn modelId="{0D34DE4E-B99F-41E6-842E-4E638A02A358}" srcId="{1A8078FE-B1A7-4C6C-9B85-27504346F5F9}" destId="{69C42A8F-3A8D-4297-BF5D-99F5559AB727}" srcOrd="0" destOrd="0" parTransId="{27DB8BEA-A29C-49EE-B01A-743A8B47EADD}" sibTransId="{E4477A25-2145-48FB-8937-2208E71682E6}"/>
    <dgm:cxn modelId="{B2DB3B7B-061C-4F6A-AE41-CADD870B02CE}" type="presOf" srcId="{2FE6B049-DFDC-4F26-8FC1-81A6F9036C2D}" destId="{922526F0-1E40-4194-A49E-CA944BC3CB44}" srcOrd="1" destOrd="0" presId="urn:microsoft.com/office/officeart/2005/8/layout/list1"/>
    <dgm:cxn modelId="{FA92DED4-CEC7-49A4-8E5C-D0D0028FDF2A}" srcId="{1A8078FE-B1A7-4C6C-9B85-27504346F5F9}" destId="{2FE6B049-DFDC-4F26-8FC1-81A6F9036C2D}" srcOrd="1" destOrd="0" parTransId="{6857CE3D-2038-46F4-B48A-37685F3DB837}" sibTransId="{389E01B7-ACCF-44C4-98B1-99DB29AF5850}"/>
    <dgm:cxn modelId="{2B92ACDC-938F-4332-B2B9-56DC831B7DD5}" type="presOf" srcId="{69C42A8F-3A8D-4297-BF5D-99F5559AB727}" destId="{9C9D3126-3BF7-4722-B904-D87B79B27BF2}" srcOrd="0" destOrd="0" presId="urn:microsoft.com/office/officeart/2005/8/layout/list1"/>
    <dgm:cxn modelId="{844D2BE8-8068-4F95-AF8B-F786718593B9}" srcId="{2FE6B049-DFDC-4F26-8FC1-81A6F9036C2D}" destId="{67066C4D-6813-4DA5-8FDF-5D12673B0384}" srcOrd="1" destOrd="0" parTransId="{FF69505C-26EC-4C35-A8BA-2B713F809AC3}" sibTransId="{1B1150F2-01E7-4366-A2BD-F17784DDBD52}"/>
    <dgm:cxn modelId="{DB72C627-9694-4598-8AAD-A36EB936BFC7}" type="presParOf" srcId="{929221A5-A8DD-42ED-B692-FCB0F702A29D}" destId="{590CEDFC-9AA8-4CB4-BE5F-D325EC2141C1}" srcOrd="0" destOrd="0" presId="urn:microsoft.com/office/officeart/2005/8/layout/list1"/>
    <dgm:cxn modelId="{496E465B-2F47-4EEB-9A49-0840092BA0C1}" type="presParOf" srcId="{590CEDFC-9AA8-4CB4-BE5F-D325EC2141C1}" destId="{9C9D3126-3BF7-4722-B904-D87B79B27BF2}" srcOrd="0" destOrd="0" presId="urn:microsoft.com/office/officeart/2005/8/layout/list1"/>
    <dgm:cxn modelId="{C24BD295-25C3-49F7-99FB-E6B3BD0FEF58}" type="presParOf" srcId="{590CEDFC-9AA8-4CB4-BE5F-D325EC2141C1}" destId="{F4D96EE3-2AB8-4341-A292-EEA7155839E5}" srcOrd="1" destOrd="0" presId="urn:microsoft.com/office/officeart/2005/8/layout/list1"/>
    <dgm:cxn modelId="{D945998A-F3A3-4FDD-A668-DC89F0C32CD9}" type="presParOf" srcId="{929221A5-A8DD-42ED-B692-FCB0F702A29D}" destId="{1D4E2BD8-E273-46FD-82A6-4CCC17AE5521}" srcOrd="1" destOrd="0" presId="urn:microsoft.com/office/officeart/2005/8/layout/list1"/>
    <dgm:cxn modelId="{897418E6-B2C0-4E65-AA99-666475A63171}" type="presParOf" srcId="{929221A5-A8DD-42ED-B692-FCB0F702A29D}" destId="{D1952AFB-1C1F-4AF0-898E-7A47D16DD1C5}" srcOrd="2" destOrd="0" presId="urn:microsoft.com/office/officeart/2005/8/layout/list1"/>
    <dgm:cxn modelId="{8E194698-60B5-4E2D-A447-4F3A110BA8BF}" type="presParOf" srcId="{929221A5-A8DD-42ED-B692-FCB0F702A29D}" destId="{EDBA4A5F-633F-4D78-B86E-4B98577CBFF5}" srcOrd="3" destOrd="0" presId="urn:microsoft.com/office/officeart/2005/8/layout/list1"/>
    <dgm:cxn modelId="{C52A3E8B-8772-4E09-BF96-C49032820A3D}" type="presParOf" srcId="{929221A5-A8DD-42ED-B692-FCB0F702A29D}" destId="{E5720926-B423-4F1A-9FA9-C8C5307BBB05}" srcOrd="4" destOrd="0" presId="urn:microsoft.com/office/officeart/2005/8/layout/list1"/>
    <dgm:cxn modelId="{20F75FD2-CA34-4FD7-97F5-A7F74674ECFC}" type="presParOf" srcId="{E5720926-B423-4F1A-9FA9-C8C5307BBB05}" destId="{FFDA3888-9A33-4EB3-AFD3-6930DF44A911}" srcOrd="0" destOrd="0" presId="urn:microsoft.com/office/officeart/2005/8/layout/list1"/>
    <dgm:cxn modelId="{F0ADABB6-60FB-4B55-B2A8-EEAC821F7DA6}" type="presParOf" srcId="{E5720926-B423-4F1A-9FA9-C8C5307BBB05}" destId="{922526F0-1E40-4194-A49E-CA944BC3CB44}" srcOrd="1" destOrd="0" presId="urn:microsoft.com/office/officeart/2005/8/layout/list1"/>
    <dgm:cxn modelId="{7EA19B50-920A-45E8-A012-2FDC38C1FA0D}" type="presParOf" srcId="{929221A5-A8DD-42ED-B692-FCB0F702A29D}" destId="{93EB815C-663B-4500-9BC9-B3D6B3D87400}" srcOrd="5" destOrd="0" presId="urn:microsoft.com/office/officeart/2005/8/layout/list1"/>
    <dgm:cxn modelId="{89A3ABA4-1CA4-4EBA-9F84-9D4D7E625882}" type="presParOf" srcId="{929221A5-A8DD-42ED-B692-FCB0F702A29D}" destId="{45F29572-8F52-426A-B953-6911840AB67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84E3A-F084-4C73-A6B0-DBB10FCA5F8A}">
      <dsp:nvSpPr>
        <dsp:cNvPr id="0" name=""/>
        <dsp:cNvSpPr/>
      </dsp:nvSpPr>
      <dsp:spPr>
        <a:xfrm>
          <a:off x="0" y="252457"/>
          <a:ext cx="11074400" cy="1134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9496" tIns="333248" rIns="85949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latin typeface="Arial" panose="020B0604020202020204" pitchFamily="34" charset="0"/>
              <a:cs typeface="Arial" panose="020B0604020202020204" pitchFamily="34" charset="0"/>
            </a:rPr>
            <a:t>Webinar (recorded) for employees on how to use Workday and </a:t>
          </a:r>
          <a:r>
            <a:rPr lang="en-US" sz="1600" kern="1200" dirty="0" err="1">
              <a:solidFill>
                <a:schemeClr val="bg1"/>
              </a:solidFill>
              <a:latin typeface="Arial" panose="020B0604020202020204" pitchFamily="34" charset="0"/>
              <a:cs typeface="Arial" panose="020B0604020202020204" pitchFamily="34" charset="0"/>
            </a:rPr>
            <a:t>Linkedin</a:t>
          </a:r>
          <a:r>
            <a:rPr lang="en-US" sz="1600" kern="1200" dirty="0">
              <a:solidFill>
                <a:schemeClr val="bg1"/>
              </a:solidFill>
              <a:latin typeface="Arial" panose="020B0604020202020204" pitchFamily="34" charset="0"/>
              <a:cs typeface="Arial" panose="020B0604020202020204" pitchFamily="34" charset="0"/>
            </a:rPr>
            <a:t> as a tool for sharing job postings</a:t>
          </a:r>
        </a:p>
        <a:p>
          <a:pPr marL="171450" lvl="1" indent="-171450" algn="l" defTabSz="711200">
            <a:lnSpc>
              <a:spcPct val="90000"/>
            </a:lnSpc>
            <a:spcBef>
              <a:spcPct val="0"/>
            </a:spcBef>
            <a:spcAft>
              <a:spcPct val="15000"/>
            </a:spcAft>
            <a:buChar char="•"/>
          </a:pPr>
          <a:r>
            <a:rPr lang="en-US" sz="1600" kern="1200" dirty="0">
              <a:solidFill>
                <a:schemeClr val="bg1"/>
              </a:solidFill>
              <a:latin typeface="Arial" panose="020B0604020202020204" pitchFamily="34" charset="0"/>
              <a:cs typeface="Arial" panose="020B0604020202020204" pitchFamily="34" charset="0"/>
            </a:rPr>
            <a:t>LinkedIn/ Social Media training on how to successfully attract talent online</a:t>
          </a:r>
        </a:p>
      </dsp:txBody>
      <dsp:txXfrm>
        <a:off x="0" y="252457"/>
        <a:ext cx="11074400" cy="1134000"/>
      </dsp:txXfrm>
    </dsp:sp>
    <dsp:sp modelId="{ED1CB223-4F76-4D8A-86A4-A1D030968E28}">
      <dsp:nvSpPr>
        <dsp:cNvPr id="0" name=""/>
        <dsp:cNvSpPr/>
      </dsp:nvSpPr>
      <dsp:spPr>
        <a:xfrm>
          <a:off x="553720" y="16297"/>
          <a:ext cx="7752080" cy="4723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010" tIns="0" rIns="293010" bIns="0" numCol="1" spcCol="1270" anchor="ctr" anchorCtr="0">
          <a:noAutofit/>
        </a:bodyPr>
        <a:lstStyle/>
        <a:p>
          <a:pPr marL="0" lvl="0" indent="0" algn="l" defTabSz="711200">
            <a:lnSpc>
              <a:spcPct val="90000"/>
            </a:lnSpc>
            <a:spcBef>
              <a:spcPct val="0"/>
            </a:spcBef>
            <a:spcAft>
              <a:spcPct val="35000"/>
            </a:spcAft>
            <a:buNone/>
          </a:pPr>
          <a:r>
            <a:rPr lang="en-US" sz="1600" b="1" u="none" kern="1200" dirty="0">
              <a:solidFill>
                <a:schemeClr val="bg2"/>
              </a:solidFill>
              <a:latin typeface="Arial" panose="020B0604020202020204" pitchFamily="34" charset="0"/>
              <a:cs typeface="Arial" panose="020B0604020202020204" pitchFamily="34" charset="0"/>
            </a:rPr>
            <a:t>Creating specific training</a:t>
          </a:r>
          <a:endParaRPr lang="en-US" sz="1600" u="none" kern="1200" dirty="0">
            <a:solidFill>
              <a:schemeClr val="bg2"/>
            </a:solidFill>
            <a:latin typeface="Arial" panose="020B0604020202020204" pitchFamily="34" charset="0"/>
            <a:cs typeface="Arial" panose="020B0604020202020204" pitchFamily="34" charset="0"/>
          </a:endParaRPr>
        </a:p>
      </dsp:txBody>
      <dsp:txXfrm>
        <a:off x="576777" y="39354"/>
        <a:ext cx="7705966" cy="426206"/>
      </dsp:txXfrm>
    </dsp:sp>
    <dsp:sp modelId="{CF7756F4-832D-4485-8402-0A2D5DE28400}">
      <dsp:nvSpPr>
        <dsp:cNvPr id="0" name=""/>
        <dsp:cNvSpPr/>
      </dsp:nvSpPr>
      <dsp:spPr>
        <a:xfrm>
          <a:off x="0" y="1725313"/>
          <a:ext cx="11074400" cy="1360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9496" tIns="333248" rIns="85949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latin typeface="Arial" panose="020B0604020202020204" pitchFamily="34" charset="0"/>
              <a:cs typeface="Arial" panose="020B0604020202020204" pitchFamily="34" charset="0"/>
            </a:rPr>
            <a:t>First Incentive – attracting talent	: $75 award through payroll when a referred candidate is interviewed by Hiring Manager</a:t>
          </a:r>
        </a:p>
        <a:p>
          <a:pPr marL="171450" lvl="1" indent="-171450" algn="l" defTabSz="711200">
            <a:lnSpc>
              <a:spcPct val="90000"/>
            </a:lnSpc>
            <a:spcBef>
              <a:spcPct val="0"/>
            </a:spcBef>
            <a:spcAft>
              <a:spcPct val="15000"/>
            </a:spcAft>
            <a:buChar char="•"/>
          </a:pPr>
          <a:r>
            <a:rPr lang="en-US" sz="1600" kern="1200" dirty="0">
              <a:solidFill>
                <a:schemeClr val="bg1"/>
              </a:solidFill>
              <a:latin typeface="Arial" panose="020B0604020202020204" pitchFamily="34" charset="0"/>
              <a:cs typeface="Arial" panose="020B0604020202020204" pitchFamily="34" charset="0"/>
            </a:rPr>
            <a:t>Second Incentive – hiring talent	: $600 award for when a referral is hired (i.e. day 1)</a:t>
          </a:r>
        </a:p>
        <a:p>
          <a:pPr marL="171450" lvl="1" indent="-171450" algn="l" defTabSz="711200">
            <a:lnSpc>
              <a:spcPct val="90000"/>
            </a:lnSpc>
            <a:spcBef>
              <a:spcPct val="0"/>
            </a:spcBef>
            <a:spcAft>
              <a:spcPct val="15000"/>
            </a:spcAft>
            <a:buChar char="•"/>
          </a:pPr>
          <a:r>
            <a:rPr lang="en-US" sz="1600" kern="1200" dirty="0">
              <a:solidFill>
                <a:schemeClr val="bg1"/>
              </a:solidFill>
              <a:latin typeface="Arial" panose="020B0604020202020204" pitchFamily="34" charset="0"/>
              <a:cs typeface="Arial" panose="020B0604020202020204" pitchFamily="34" charset="0"/>
            </a:rPr>
            <a:t>Third Incentive – retaining talent	: $600 award for when a referral is retained (i.e. 6 months)</a:t>
          </a:r>
        </a:p>
      </dsp:txBody>
      <dsp:txXfrm>
        <a:off x="0" y="1725313"/>
        <a:ext cx="11074400" cy="1360800"/>
      </dsp:txXfrm>
    </dsp:sp>
    <dsp:sp modelId="{9C8A33B0-5287-475B-A3DA-5354AD6F4425}">
      <dsp:nvSpPr>
        <dsp:cNvPr id="0" name=""/>
        <dsp:cNvSpPr/>
      </dsp:nvSpPr>
      <dsp:spPr>
        <a:xfrm>
          <a:off x="553720" y="1472857"/>
          <a:ext cx="7752080" cy="4723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010" tIns="0" rIns="293010" bIns="0" numCol="1" spcCol="1270" anchor="ctr" anchorCtr="0">
          <a:noAutofit/>
        </a:bodyPr>
        <a:lstStyle/>
        <a:p>
          <a:pPr marL="0" lvl="0" indent="0" algn="l" defTabSz="711200">
            <a:lnSpc>
              <a:spcPct val="90000"/>
            </a:lnSpc>
            <a:spcBef>
              <a:spcPct val="0"/>
            </a:spcBef>
            <a:spcAft>
              <a:spcPct val="35000"/>
            </a:spcAft>
            <a:buNone/>
          </a:pPr>
          <a:r>
            <a:rPr lang="en-US" sz="1600" b="1" u="none" kern="1200" dirty="0">
              <a:solidFill>
                <a:schemeClr val="bg2"/>
              </a:solidFill>
              <a:latin typeface="Arial" panose="020B0604020202020204" pitchFamily="34" charset="0"/>
              <a:cs typeface="Arial" panose="020B0604020202020204" pitchFamily="34" charset="0"/>
            </a:rPr>
            <a:t>Rewarding success at more stages of the recruitment process</a:t>
          </a:r>
          <a:endParaRPr lang="en-US" sz="1600" u="none" kern="1200" dirty="0">
            <a:solidFill>
              <a:schemeClr val="bg2"/>
            </a:solidFill>
            <a:latin typeface="Arial" panose="020B0604020202020204" pitchFamily="34" charset="0"/>
            <a:cs typeface="Arial" panose="020B0604020202020204" pitchFamily="34" charset="0"/>
          </a:endParaRPr>
        </a:p>
      </dsp:txBody>
      <dsp:txXfrm>
        <a:off x="576777" y="1495914"/>
        <a:ext cx="770596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E4E42-3E90-4693-B33F-B57DE7C2D1D5}">
      <dsp:nvSpPr>
        <dsp:cNvPr id="0" name=""/>
        <dsp:cNvSpPr/>
      </dsp:nvSpPr>
      <dsp:spPr>
        <a:xfrm>
          <a:off x="0" y="312534"/>
          <a:ext cx="11074400" cy="1449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9496" tIns="416560" rIns="85949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latin typeface="Arial" panose="020B0604020202020204" pitchFamily="34" charset="0"/>
              <a:cs typeface="Arial" panose="020B0604020202020204" pitchFamily="34" charset="0"/>
            </a:rPr>
            <a:t>Employee wants to use their award for professional development</a:t>
          </a:r>
        </a:p>
        <a:p>
          <a:pPr marL="171450" lvl="1" indent="-171450" algn="l" defTabSz="711200">
            <a:lnSpc>
              <a:spcPct val="90000"/>
            </a:lnSpc>
            <a:spcBef>
              <a:spcPct val="0"/>
            </a:spcBef>
            <a:spcAft>
              <a:spcPct val="15000"/>
            </a:spcAft>
            <a:buChar char="•"/>
          </a:pPr>
          <a:r>
            <a:rPr lang="en-US" sz="1600" kern="1200" dirty="0">
              <a:solidFill>
                <a:schemeClr val="bg1"/>
              </a:solidFill>
              <a:latin typeface="Arial" panose="020B0604020202020204" pitchFamily="34" charset="0"/>
              <a:cs typeface="Arial" panose="020B0604020202020204" pitchFamily="34" charset="0"/>
            </a:rPr>
            <a:t>Second Incentive 	$600 + an additional $400 =	$1,000 for professional development</a:t>
          </a:r>
        </a:p>
        <a:p>
          <a:pPr marL="171450" lvl="1" indent="-171450" algn="l" defTabSz="711200">
            <a:lnSpc>
              <a:spcPct val="90000"/>
            </a:lnSpc>
            <a:spcBef>
              <a:spcPct val="0"/>
            </a:spcBef>
            <a:spcAft>
              <a:spcPct val="15000"/>
            </a:spcAft>
            <a:buChar char="•"/>
          </a:pPr>
          <a:r>
            <a:rPr lang="en-US" sz="1600" kern="1200" dirty="0">
              <a:solidFill>
                <a:schemeClr val="bg1"/>
              </a:solidFill>
              <a:latin typeface="Arial" panose="020B0604020202020204" pitchFamily="34" charset="0"/>
              <a:cs typeface="Arial" panose="020B0604020202020204" pitchFamily="34" charset="0"/>
            </a:rPr>
            <a:t>Third Incentive 	$600 + an additional $400 =	</a:t>
          </a:r>
          <a:r>
            <a:rPr lang="en-US" sz="1600" u="sng" kern="1200" dirty="0">
              <a:solidFill>
                <a:schemeClr val="bg1"/>
              </a:solidFill>
              <a:latin typeface="Arial" panose="020B0604020202020204" pitchFamily="34" charset="0"/>
              <a:cs typeface="Arial" panose="020B0604020202020204" pitchFamily="34" charset="0"/>
            </a:rPr>
            <a:t>$1,000 for professional development</a:t>
          </a:r>
          <a:r>
            <a:rPr lang="en-US" sz="1600" kern="1200" dirty="0">
              <a:solidFill>
                <a:schemeClr val="bg1"/>
              </a:solidFill>
              <a:latin typeface="Arial" panose="020B0604020202020204" pitchFamily="34" charset="0"/>
              <a:cs typeface="Arial" panose="020B0604020202020204" pitchFamily="34" charset="0"/>
            </a:rPr>
            <a:t>									$2,000 total professional development</a:t>
          </a:r>
        </a:p>
      </dsp:txBody>
      <dsp:txXfrm>
        <a:off x="0" y="312534"/>
        <a:ext cx="11074400" cy="1449000"/>
      </dsp:txXfrm>
    </dsp:sp>
    <dsp:sp modelId="{0376E666-BD9F-4023-9D68-895B276328DE}">
      <dsp:nvSpPr>
        <dsp:cNvPr id="0" name=""/>
        <dsp:cNvSpPr/>
      </dsp:nvSpPr>
      <dsp:spPr>
        <a:xfrm>
          <a:off x="553720" y="599"/>
          <a:ext cx="7752080" cy="590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010" tIns="0" rIns="293010"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Arial" panose="020B0604020202020204" pitchFamily="34" charset="0"/>
              <a:cs typeface="Arial" panose="020B0604020202020204" pitchFamily="34" charset="0"/>
            </a:rPr>
            <a:t>Personal Development Booster</a:t>
          </a:r>
        </a:p>
      </dsp:txBody>
      <dsp:txXfrm>
        <a:off x="582541" y="29420"/>
        <a:ext cx="7694438" cy="532758"/>
      </dsp:txXfrm>
    </dsp:sp>
    <dsp:sp modelId="{21C838F7-455D-43DD-B88E-5230D6920405}">
      <dsp:nvSpPr>
        <dsp:cNvPr id="0" name=""/>
        <dsp:cNvSpPr/>
      </dsp:nvSpPr>
      <dsp:spPr>
        <a:xfrm>
          <a:off x="0" y="2133600"/>
          <a:ext cx="11074400" cy="1890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9496" tIns="416560" rIns="85949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latin typeface="Arial" panose="020B0604020202020204" pitchFamily="34" charset="0"/>
              <a:cs typeface="Arial" panose="020B0604020202020204" pitchFamily="34" charset="0"/>
            </a:rPr>
            <a:t>For those who want to contribute to a good cause, Bioventus will double the amount making the total potential donation $2,000 per successful referral.  You want to use your money toward a cause important to you!</a:t>
          </a:r>
        </a:p>
        <a:p>
          <a:pPr marL="171450" lvl="1" indent="-171450" algn="l" defTabSz="711200">
            <a:lnSpc>
              <a:spcPct val="90000"/>
            </a:lnSpc>
            <a:spcBef>
              <a:spcPct val="0"/>
            </a:spcBef>
            <a:spcAft>
              <a:spcPct val="15000"/>
            </a:spcAft>
            <a:buChar char="•"/>
          </a:pPr>
          <a:r>
            <a:rPr lang="en-US" sz="1600" kern="1200" dirty="0">
              <a:solidFill>
                <a:schemeClr val="bg1"/>
              </a:solidFill>
              <a:latin typeface="Arial" panose="020B0604020202020204" pitchFamily="34" charset="0"/>
              <a:cs typeface="Arial" panose="020B0604020202020204" pitchFamily="34" charset="0"/>
            </a:rPr>
            <a:t>Second Incentive 	$600 + an additional $400 =	$1,000 charitable donation</a:t>
          </a:r>
        </a:p>
        <a:p>
          <a:pPr marL="171450" lvl="1" indent="-171450" algn="l" defTabSz="711200">
            <a:lnSpc>
              <a:spcPct val="90000"/>
            </a:lnSpc>
            <a:spcBef>
              <a:spcPct val="0"/>
            </a:spcBef>
            <a:spcAft>
              <a:spcPct val="15000"/>
            </a:spcAft>
            <a:buChar char="•"/>
          </a:pPr>
          <a:r>
            <a:rPr lang="en-US" sz="1600" kern="1200" dirty="0">
              <a:solidFill>
                <a:schemeClr val="bg1"/>
              </a:solidFill>
              <a:latin typeface="Arial" panose="020B0604020202020204" pitchFamily="34" charset="0"/>
              <a:cs typeface="Arial" panose="020B0604020202020204" pitchFamily="34" charset="0"/>
            </a:rPr>
            <a:t>Third Incentive 	$600 + an additional $400 =	</a:t>
          </a:r>
          <a:r>
            <a:rPr lang="en-US" sz="1600" u="sng" kern="1200" dirty="0">
              <a:solidFill>
                <a:schemeClr val="bg1"/>
              </a:solidFill>
              <a:latin typeface="Arial" panose="020B0604020202020204" pitchFamily="34" charset="0"/>
              <a:cs typeface="Arial" panose="020B0604020202020204" pitchFamily="34" charset="0"/>
            </a:rPr>
            <a:t>$1,000 charitable donation</a:t>
          </a:r>
          <a:r>
            <a:rPr lang="en-US" sz="1600" kern="1200" dirty="0">
              <a:solidFill>
                <a:schemeClr val="bg1"/>
              </a:solidFill>
              <a:latin typeface="Arial" panose="020B0604020202020204" pitchFamily="34" charset="0"/>
              <a:cs typeface="Arial" panose="020B0604020202020204" pitchFamily="34" charset="0"/>
            </a:rPr>
            <a:t>										$2,000 charitable donation</a:t>
          </a:r>
        </a:p>
      </dsp:txBody>
      <dsp:txXfrm>
        <a:off x="0" y="2133600"/>
        <a:ext cx="11074400" cy="1890000"/>
      </dsp:txXfrm>
    </dsp:sp>
    <dsp:sp modelId="{9E1B04C1-C7ED-4686-8830-9627C7B9BDCC}">
      <dsp:nvSpPr>
        <dsp:cNvPr id="0" name=""/>
        <dsp:cNvSpPr/>
      </dsp:nvSpPr>
      <dsp:spPr>
        <a:xfrm>
          <a:off x="558797" y="1904997"/>
          <a:ext cx="7752080" cy="590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010" tIns="0" rIns="293010"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Arial" panose="020B0604020202020204" pitchFamily="34" charset="0"/>
              <a:cs typeface="Arial" panose="020B0604020202020204" pitchFamily="34" charset="0"/>
            </a:rPr>
            <a:t>Charitable Donation</a:t>
          </a:r>
        </a:p>
      </dsp:txBody>
      <dsp:txXfrm>
        <a:off x="587618" y="1933818"/>
        <a:ext cx="7694438"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52AFB-1C1F-4AF0-898E-7A47D16DD1C5}">
      <dsp:nvSpPr>
        <dsp:cNvPr id="0" name=""/>
        <dsp:cNvSpPr/>
      </dsp:nvSpPr>
      <dsp:spPr>
        <a:xfrm>
          <a:off x="0" y="657637"/>
          <a:ext cx="11074400" cy="142222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9496" tIns="874776" rIns="85949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latin typeface="Arial" panose="020B0604020202020204" pitchFamily="34" charset="0"/>
              <a:cs typeface="Arial" panose="020B0604020202020204" pitchFamily="34" charset="0"/>
            </a:rPr>
            <a:t>Each quarter a dashboard shared with top ambassadors. The winner will receive a $250 bonus and the second place will win $100. </a:t>
          </a:r>
        </a:p>
      </dsp:txBody>
      <dsp:txXfrm>
        <a:off x="0" y="657637"/>
        <a:ext cx="11074400" cy="1422225"/>
      </dsp:txXfrm>
    </dsp:sp>
    <dsp:sp modelId="{F4D96EE3-2AB8-4341-A292-EEA7155839E5}">
      <dsp:nvSpPr>
        <dsp:cNvPr id="0" name=""/>
        <dsp:cNvSpPr/>
      </dsp:nvSpPr>
      <dsp:spPr>
        <a:xfrm>
          <a:off x="553720" y="37717"/>
          <a:ext cx="7752080" cy="1239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010" tIns="0" rIns="293010"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Arial" panose="020B0604020202020204" pitchFamily="34" charset="0"/>
              <a:cs typeface="Arial" panose="020B0604020202020204" pitchFamily="34" charset="0"/>
            </a:rPr>
            <a:t>Quarterly Recognition</a:t>
          </a:r>
        </a:p>
      </dsp:txBody>
      <dsp:txXfrm>
        <a:off x="614244" y="98241"/>
        <a:ext cx="7631032" cy="1118792"/>
      </dsp:txXfrm>
    </dsp:sp>
    <dsp:sp modelId="{45F29572-8F52-426A-B953-6911840AB675}">
      <dsp:nvSpPr>
        <dsp:cNvPr id="0" name=""/>
        <dsp:cNvSpPr/>
      </dsp:nvSpPr>
      <dsp:spPr>
        <a:xfrm>
          <a:off x="0" y="2926582"/>
          <a:ext cx="11074400" cy="1455299"/>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9496" tIns="874776" rIns="85949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latin typeface="Arial" panose="020B0604020202020204" pitchFamily="34" charset="0"/>
              <a:cs typeface="Arial" panose="020B0604020202020204" pitchFamily="34" charset="0"/>
            </a:rPr>
            <a:t>CEO recognition – Top Talent Ambassador of the Year Award of $ 1,000.</a:t>
          </a:r>
        </a:p>
        <a:p>
          <a:pPr marL="171450" lvl="1" indent="-171450" algn="l" defTabSz="711200">
            <a:lnSpc>
              <a:spcPct val="90000"/>
            </a:lnSpc>
            <a:spcBef>
              <a:spcPct val="0"/>
            </a:spcBef>
            <a:spcAft>
              <a:spcPct val="15000"/>
            </a:spcAft>
            <a:buChar char="•"/>
          </a:pPr>
          <a:r>
            <a:rPr lang="en-US" sz="1600" kern="1200" dirty="0">
              <a:solidFill>
                <a:schemeClr val="bg1"/>
              </a:solidFill>
              <a:latin typeface="Arial" panose="020B0604020202020204" pitchFamily="34" charset="0"/>
              <a:cs typeface="Arial" panose="020B0604020202020204" pitchFamily="34" charset="0"/>
            </a:rPr>
            <a:t>The most successful Talent Ambassador receives a CEO Award </a:t>
          </a:r>
        </a:p>
      </dsp:txBody>
      <dsp:txXfrm>
        <a:off x="0" y="2926582"/>
        <a:ext cx="11074400" cy="1455299"/>
      </dsp:txXfrm>
    </dsp:sp>
    <dsp:sp modelId="{922526F0-1E40-4194-A49E-CA944BC3CB44}">
      <dsp:nvSpPr>
        <dsp:cNvPr id="0" name=""/>
        <dsp:cNvSpPr/>
      </dsp:nvSpPr>
      <dsp:spPr>
        <a:xfrm>
          <a:off x="553720" y="2306662"/>
          <a:ext cx="7752080" cy="1239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010" tIns="0" rIns="293010"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Arial" panose="020B0604020202020204" pitchFamily="34" charset="0"/>
              <a:cs typeface="Arial" panose="020B0604020202020204" pitchFamily="34" charset="0"/>
            </a:rPr>
            <a:t>Ambassador of the year - Annual Award</a:t>
          </a:r>
        </a:p>
      </dsp:txBody>
      <dsp:txXfrm>
        <a:off x="614244" y="2367186"/>
        <a:ext cx="7631032" cy="11187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468E475-652B-45A0-9254-26F397DCC92C}" type="datetime1">
              <a:rPr lang="en-US" smtClean="0"/>
              <a:t>5/22/2024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820FD5D-4436-44AA-87FC-9B6E6AD6FDAA}" type="slidenum">
              <a:rPr lang="en-US" smtClean="0"/>
              <a:t>‹#›</a:t>
            </a:fld>
            <a:endParaRPr lang="en-US"/>
          </a:p>
        </p:txBody>
      </p:sp>
    </p:spTree>
    <p:extLst>
      <p:ext uri="{BB962C8B-B14F-4D97-AF65-F5344CB8AC3E}">
        <p14:creationId xmlns:p14="http://schemas.microsoft.com/office/powerpoint/2010/main" val="12346994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16FDDF9-C761-4C9C-A022-99CB49E5B0C5}" type="datetime1">
              <a:rPr lang="en-US" smtClean="0"/>
              <a:t>5/22/2024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F0C47E9-0205-4260-87DA-B0D4206DADA0}" type="slidenum">
              <a:rPr lang="en-US" smtClean="0"/>
              <a:t>‹#›</a:t>
            </a:fld>
            <a:endParaRPr lang="en-US"/>
          </a:p>
        </p:txBody>
      </p:sp>
    </p:spTree>
    <p:extLst>
      <p:ext uri="{BB962C8B-B14F-4D97-AF65-F5344CB8AC3E}">
        <p14:creationId xmlns:p14="http://schemas.microsoft.com/office/powerpoint/2010/main" val="421942014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813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083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7338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209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9472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182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V Title Slide">
    <p:spTree>
      <p:nvGrpSpPr>
        <p:cNvPr id="1" name=""/>
        <p:cNvGrpSpPr/>
        <p:nvPr/>
      </p:nvGrpSpPr>
      <p:grpSpPr>
        <a:xfrm>
          <a:off x="0" y="0"/>
          <a:ext cx="0" cy="0"/>
          <a:chOff x="0" y="0"/>
          <a:chExt cx="0" cy="0"/>
        </a:xfrm>
      </p:grpSpPr>
      <p:sp>
        <p:nvSpPr>
          <p:cNvPr id="5" name="Rectangle 4"/>
          <p:cNvSpPr/>
          <p:nvPr userDrawn="1"/>
        </p:nvSpPr>
        <p:spPr>
          <a:xfrm>
            <a:off x="0" y="3182110"/>
            <a:ext cx="12192000" cy="1577340"/>
          </a:xfrm>
          <a:prstGeom prst="rect">
            <a:avLst/>
          </a:prstGeom>
          <a:solidFill>
            <a:srgbClr val="380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895600" y="3276600"/>
            <a:ext cx="8977132" cy="1295400"/>
          </a:xfrm>
          <a:noFill/>
        </p:spPr>
        <p:txBody>
          <a:bodyPr/>
          <a:lstStyle>
            <a:lvl1pPr algn="ctr">
              <a:defRPr>
                <a:solidFill>
                  <a:schemeClr val="bg2"/>
                </a:solidFill>
              </a:defRPr>
            </a:lvl1pPr>
          </a:lstStyle>
          <a:p>
            <a:r>
              <a:rPr lang="en-US" dirty="0"/>
              <a:t>Click to edit Master title style</a:t>
            </a:r>
          </a:p>
        </p:txBody>
      </p:sp>
      <p:sp>
        <p:nvSpPr>
          <p:cNvPr id="8" name="Date Placeholder 5"/>
          <p:cNvSpPr txBox="1">
            <a:spLocks/>
          </p:cNvSpPr>
          <p:nvPr userDrawn="1"/>
        </p:nvSpPr>
        <p:spPr>
          <a:xfrm>
            <a:off x="11230784" y="6369765"/>
            <a:ext cx="885016" cy="365125"/>
          </a:xfrm>
          <a:prstGeom prst="rect">
            <a:avLst/>
          </a:prstGeom>
        </p:spPr>
        <p:txBody>
          <a:bodyPr vert="horz" lIns="91440" tIns="45720" rIns="91440" bIns="45720" rtlCol="0" anchor="ctr"/>
          <a:lstStyle>
            <a:defPPr>
              <a:defRPr lang="en-US"/>
            </a:defPPr>
            <a:lvl1pPr marL="0" algn="l" defTabSz="914400" rtl="0" eaLnBrk="1" latinLnBrk="0" hangingPunct="1">
              <a:defRPr sz="1000" i="1"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EDC82A-A50C-43C8-B353-17AD1250610B}" type="datetime1">
              <a:rPr lang="en-US" sz="900" smtClean="0"/>
              <a:pPr/>
              <a:t>5/22/2024</a:t>
            </a:fld>
            <a:endParaRPr lang="en-US" sz="900" dirty="0"/>
          </a:p>
        </p:txBody>
      </p:sp>
      <p:sp>
        <p:nvSpPr>
          <p:cNvPr id="9" name="TextBox 8"/>
          <p:cNvSpPr txBox="1"/>
          <p:nvPr userDrawn="1"/>
        </p:nvSpPr>
        <p:spPr>
          <a:xfrm>
            <a:off x="10454639" y="6436910"/>
            <a:ext cx="870751" cy="230832"/>
          </a:xfrm>
          <a:prstGeom prst="rect">
            <a:avLst/>
          </a:prstGeom>
          <a:noFill/>
        </p:spPr>
        <p:txBody>
          <a:bodyPr wrap="none" rtlCol="0">
            <a:spAutoFit/>
          </a:bodyPr>
          <a:lstStyle/>
          <a:p>
            <a:r>
              <a:rPr lang="en-US" sz="900" i="1" dirty="0">
                <a:solidFill>
                  <a:schemeClr val="tx1">
                    <a:lumMod val="90000"/>
                    <a:lumOff val="10000"/>
                  </a:schemeClr>
                </a:solidFill>
                <a:latin typeface="+mj-lt"/>
              </a:rPr>
              <a:t>Confidential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59" y="5435893"/>
            <a:ext cx="2505673" cy="546847"/>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5" y="0"/>
            <a:ext cx="5784850" cy="6858000"/>
          </a:xfrm>
          <a:prstGeom prst="rect">
            <a:avLst/>
          </a:prstGeom>
        </p:spPr>
      </p:pic>
    </p:spTree>
    <p:extLst>
      <p:ext uri="{BB962C8B-B14F-4D97-AF65-F5344CB8AC3E}">
        <p14:creationId xmlns:p14="http://schemas.microsoft.com/office/powerpoint/2010/main" val="246134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V Section Header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2821717" cy="3428999"/>
          </a:xfrm>
          <a:prstGeom prst="rect">
            <a:avLst/>
          </a:prstGeom>
        </p:spPr>
      </p:pic>
      <p:sp>
        <p:nvSpPr>
          <p:cNvPr id="5" name="Rectangle 4"/>
          <p:cNvSpPr/>
          <p:nvPr userDrawn="1"/>
        </p:nvSpPr>
        <p:spPr>
          <a:xfrm>
            <a:off x="0" y="3182110"/>
            <a:ext cx="12192000" cy="1577340"/>
          </a:xfrm>
          <a:prstGeom prst="rect">
            <a:avLst/>
          </a:prstGeom>
          <a:solidFill>
            <a:srgbClr val="380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3276600"/>
            <a:ext cx="11567932" cy="1295400"/>
          </a:xfrm>
          <a:noFill/>
        </p:spPr>
        <p:txBody>
          <a:bodyPr/>
          <a:lstStyle>
            <a:lvl1pPr algn="ctr">
              <a:defRPr>
                <a:solidFill>
                  <a:schemeClr val="bg2"/>
                </a:solidFill>
              </a:defRPr>
            </a:lvl1pPr>
          </a:lstStyle>
          <a:p>
            <a:r>
              <a:rPr lang="en-US" dirty="0"/>
              <a:t>Click to edit Master title style</a:t>
            </a:r>
          </a:p>
        </p:txBody>
      </p:sp>
      <p:sp>
        <p:nvSpPr>
          <p:cNvPr id="8" name="Date Placeholder 5"/>
          <p:cNvSpPr txBox="1">
            <a:spLocks/>
          </p:cNvSpPr>
          <p:nvPr userDrawn="1"/>
        </p:nvSpPr>
        <p:spPr>
          <a:xfrm>
            <a:off x="11230784" y="6369765"/>
            <a:ext cx="885016" cy="365125"/>
          </a:xfrm>
          <a:prstGeom prst="rect">
            <a:avLst/>
          </a:prstGeom>
        </p:spPr>
        <p:txBody>
          <a:bodyPr vert="horz" lIns="91440" tIns="45720" rIns="91440" bIns="45720" rtlCol="0" anchor="ctr"/>
          <a:lstStyle>
            <a:defPPr>
              <a:defRPr lang="en-US"/>
            </a:defPPr>
            <a:lvl1pPr marL="0" algn="l" defTabSz="914400" rtl="0" eaLnBrk="1" latinLnBrk="0" hangingPunct="1">
              <a:defRPr sz="1000" i="1"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EDC82A-A50C-43C8-B353-17AD1250610B}" type="datetime1">
              <a:rPr lang="en-US" sz="900" smtClean="0"/>
              <a:pPr/>
              <a:t>5/22/2024</a:t>
            </a:fld>
            <a:endParaRPr lang="en-US" sz="900" dirty="0"/>
          </a:p>
        </p:txBody>
      </p:sp>
      <p:sp>
        <p:nvSpPr>
          <p:cNvPr id="9" name="TextBox 8"/>
          <p:cNvSpPr txBox="1"/>
          <p:nvPr userDrawn="1"/>
        </p:nvSpPr>
        <p:spPr>
          <a:xfrm>
            <a:off x="10454639" y="6436910"/>
            <a:ext cx="870751" cy="230832"/>
          </a:xfrm>
          <a:prstGeom prst="rect">
            <a:avLst/>
          </a:prstGeom>
          <a:noFill/>
        </p:spPr>
        <p:txBody>
          <a:bodyPr wrap="none" rtlCol="0">
            <a:spAutoFit/>
          </a:bodyPr>
          <a:lstStyle/>
          <a:p>
            <a:r>
              <a:rPr lang="en-US" sz="900" i="1" dirty="0">
                <a:solidFill>
                  <a:schemeClr val="tx1">
                    <a:lumMod val="90000"/>
                    <a:lumOff val="10000"/>
                  </a:schemeClr>
                </a:solidFill>
                <a:latin typeface="+mj-lt"/>
              </a:rPr>
              <a:t>Confidential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59" y="5435893"/>
            <a:ext cx="2505673" cy="546847"/>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25000" y="-5715"/>
            <a:ext cx="2667000" cy="1995499"/>
          </a:xfrm>
          <a:prstGeom prst="rect">
            <a:avLst/>
          </a:prstGeom>
        </p:spPr>
      </p:pic>
    </p:spTree>
    <p:extLst>
      <p:ext uri="{BB962C8B-B14F-4D97-AF65-F5344CB8AC3E}">
        <p14:creationId xmlns:p14="http://schemas.microsoft.com/office/powerpoint/2010/main" val="154626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V Content slide - dus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5006" y="0"/>
            <a:ext cx="4296993" cy="2721429"/>
          </a:xfrm>
          <a:prstGeom prst="rect">
            <a:avLst/>
          </a:prstGeom>
        </p:spPr>
      </p:pic>
      <p:sp>
        <p:nvSpPr>
          <p:cNvPr id="14" name="Rectangle 13"/>
          <p:cNvSpPr/>
          <p:nvPr userDrawn="1"/>
        </p:nvSpPr>
        <p:spPr>
          <a:xfrm>
            <a:off x="0" y="0"/>
            <a:ext cx="12192000" cy="526324"/>
          </a:xfrm>
          <a:prstGeom prst="rect">
            <a:avLst/>
          </a:prstGeom>
          <a:solidFill>
            <a:srgbClr val="380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 y="6019800"/>
            <a:ext cx="2558427" cy="838200"/>
          </a:xfrm>
          <a:prstGeom prst="rect">
            <a:avLst/>
          </a:prstGeom>
        </p:spPr>
      </p:pic>
      <p:sp>
        <p:nvSpPr>
          <p:cNvPr id="5" name="Date Placeholder 5"/>
          <p:cNvSpPr txBox="1">
            <a:spLocks/>
          </p:cNvSpPr>
          <p:nvPr userDrawn="1"/>
        </p:nvSpPr>
        <p:spPr>
          <a:xfrm>
            <a:off x="11230784" y="6369765"/>
            <a:ext cx="885016" cy="365125"/>
          </a:xfrm>
          <a:prstGeom prst="rect">
            <a:avLst/>
          </a:prstGeom>
        </p:spPr>
        <p:txBody>
          <a:bodyPr vert="horz" lIns="91440" tIns="45720" rIns="91440" bIns="45720" rtlCol="0" anchor="ctr"/>
          <a:lstStyle>
            <a:defPPr>
              <a:defRPr lang="en-US"/>
            </a:defPPr>
            <a:lvl1pPr marL="0" algn="l" defTabSz="914400" rtl="0" eaLnBrk="1" latinLnBrk="0" hangingPunct="1">
              <a:defRPr sz="1000" i="1"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EDC82A-A50C-43C8-B353-17AD1250610B}" type="datetime1">
              <a:rPr lang="en-US" sz="900" smtClean="0"/>
              <a:pPr/>
              <a:t>5/22/2024</a:t>
            </a:fld>
            <a:endParaRPr lang="en-US" sz="900" dirty="0"/>
          </a:p>
        </p:txBody>
      </p:sp>
      <p:sp>
        <p:nvSpPr>
          <p:cNvPr id="6" name="TextBox 5"/>
          <p:cNvSpPr txBox="1"/>
          <p:nvPr userDrawn="1"/>
        </p:nvSpPr>
        <p:spPr>
          <a:xfrm>
            <a:off x="10454639" y="6436910"/>
            <a:ext cx="870751" cy="230832"/>
          </a:xfrm>
          <a:prstGeom prst="rect">
            <a:avLst/>
          </a:prstGeom>
          <a:noFill/>
        </p:spPr>
        <p:txBody>
          <a:bodyPr wrap="none" rtlCol="0">
            <a:spAutoFit/>
          </a:bodyPr>
          <a:lstStyle/>
          <a:p>
            <a:r>
              <a:rPr lang="en-US" sz="900" i="1" dirty="0">
                <a:solidFill>
                  <a:schemeClr val="tx1">
                    <a:lumMod val="90000"/>
                    <a:lumOff val="10000"/>
                  </a:schemeClr>
                </a:solidFill>
                <a:latin typeface="+mj-lt"/>
              </a:rPr>
              <a:t>Confidential</a:t>
            </a:r>
          </a:p>
        </p:txBody>
      </p:sp>
      <p:sp>
        <p:nvSpPr>
          <p:cNvPr id="8" name="TextBox 7"/>
          <p:cNvSpPr txBox="1"/>
          <p:nvPr userDrawn="1"/>
        </p:nvSpPr>
        <p:spPr>
          <a:xfrm>
            <a:off x="6934200" y="137272"/>
            <a:ext cx="4978400" cy="307777"/>
          </a:xfrm>
          <a:prstGeom prst="rect">
            <a:avLst/>
          </a:prstGeom>
          <a:noFill/>
        </p:spPr>
        <p:txBody>
          <a:bodyPr wrap="square" rtlCol="0">
            <a:spAutoFit/>
          </a:bodyPr>
          <a:lstStyle/>
          <a:p>
            <a:pPr algn="r"/>
            <a:r>
              <a:rPr lang="en-US" sz="1400" i="1" dirty="0">
                <a:solidFill>
                  <a:schemeClr val="bg2"/>
                </a:solidFill>
                <a:latin typeface="+mj-lt"/>
              </a:rPr>
              <a:t>Innovations For Active Healing</a:t>
            </a:r>
          </a:p>
        </p:txBody>
      </p:sp>
      <p:sp>
        <p:nvSpPr>
          <p:cNvPr id="9" name="Slide Number Placeholder 3"/>
          <p:cNvSpPr txBox="1">
            <a:spLocks/>
          </p:cNvSpPr>
          <p:nvPr userDrawn="1"/>
        </p:nvSpPr>
        <p:spPr>
          <a:xfrm>
            <a:off x="228600" y="6369765"/>
            <a:ext cx="711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90000"/>
                    <a:lumOff val="1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t>- </a:t>
            </a:r>
            <a:fld id="{CD048BE3-7AFC-4B92-8F05-9AB546891F06}" type="slidenum">
              <a:rPr lang="en-US" sz="900" smtClean="0"/>
              <a:pPr algn="l"/>
              <a:t>‹#›</a:t>
            </a:fld>
            <a:r>
              <a:rPr lang="en-US" sz="900" dirty="0"/>
              <a:t> -</a:t>
            </a:r>
          </a:p>
        </p:txBody>
      </p:sp>
      <p:sp>
        <p:nvSpPr>
          <p:cNvPr id="11" name="Title Placeholder 1"/>
          <p:cNvSpPr>
            <a:spLocks noGrp="1"/>
          </p:cNvSpPr>
          <p:nvPr>
            <p:ph type="title"/>
          </p:nvPr>
        </p:nvSpPr>
        <p:spPr>
          <a:xfrm>
            <a:off x="508000" y="723886"/>
            <a:ext cx="11074400" cy="1143000"/>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p:cNvSpPr>
            <a:spLocks noGrp="1"/>
          </p:cNvSpPr>
          <p:nvPr>
            <p:ph idx="1"/>
          </p:nvPr>
        </p:nvSpPr>
        <p:spPr>
          <a:xfrm>
            <a:off x="508000" y="2057401"/>
            <a:ext cx="11074400" cy="4114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7859" y="124287"/>
            <a:ext cx="1947676" cy="320041"/>
          </a:xfrm>
          <a:prstGeom prst="rect">
            <a:avLst/>
          </a:prstGeom>
        </p:spPr>
      </p:pic>
    </p:spTree>
    <p:extLst>
      <p:ext uri="{BB962C8B-B14F-4D97-AF65-F5344CB8AC3E}">
        <p14:creationId xmlns:p14="http://schemas.microsoft.com/office/powerpoint/2010/main" val="261682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V Content Slide no dust">
    <p:spTree>
      <p:nvGrpSpPr>
        <p:cNvPr id="1" name=""/>
        <p:cNvGrpSpPr/>
        <p:nvPr/>
      </p:nvGrpSpPr>
      <p:grpSpPr>
        <a:xfrm>
          <a:off x="0" y="0"/>
          <a:ext cx="0" cy="0"/>
          <a:chOff x="0" y="0"/>
          <a:chExt cx="0" cy="0"/>
        </a:xfrm>
      </p:grpSpPr>
      <p:sp>
        <p:nvSpPr>
          <p:cNvPr id="14" name="Rectangle 13"/>
          <p:cNvSpPr/>
          <p:nvPr userDrawn="1"/>
        </p:nvSpPr>
        <p:spPr>
          <a:xfrm>
            <a:off x="0" y="0"/>
            <a:ext cx="12192000" cy="526324"/>
          </a:xfrm>
          <a:prstGeom prst="rect">
            <a:avLst/>
          </a:prstGeom>
          <a:solidFill>
            <a:srgbClr val="380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5"/>
          <p:cNvSpPr txBox="1">
            <a:spLocks/>
          </p:cNvSpPr>
          <p:nvPr userDrawn="1"/>
        </p:nvSpPr>
        <p:spPr>
          <a:xfrm>
            <a:off x="11230784" y="6369765"/>
            <a:ext cx="885016" cy="365125"/>
          </a:xfrm>
          <a:prstGeom prst="rect">
            <a:avLst/>
          </a:prstGeom>
        </p:spPr>
        <p:txBody>
          <a:bodyPr vert="horz" lIns="91440" tIns="45720" rIns="91440" bIns="45720" rtlCol="0" anchor="ctr"/>
          <a:lstStyle>
            <a:defPPr>
              <a:defRPr lang="en-US"/>
            </a:defPPr>
            <a:lvl1pPr marL="0" algn="l" defTabSz="914400" rtl="0" eaLnBrk="1" latinLnBrk="0" hangingPunct="1">
              <a:defRPr sz="1000" i="1"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EDC82A-A50C-43C8-B353-17AD1250610B}" type="datetime1">
              <a:rPr lang="en-US" sz="900" smtClean="0"/>
              <a:pPr/>
              <a:t>5/22/2024</a:t>
            </a:fld>
            <a:endParaRPr lang="en-US" sz="900" dirty="0"/>
          </a:p>
        </p:txBody>
      </p:sp>
      <p:sp>
        <p:nvSpPr>
          <p:cNvPr id="6" name="TextBox 5"/>
          <p:cNvSpPr txBox="1"/>
          <p:nvPr userDrawn="1"/>
        </p:nvSpPr>
        <p:spPr>
          <a:xfrm>
            <a:off x="10454639" y="6436910"/>
            <a:ext cx="870751" cy="230832"/>
          </a:xfrm>
          <a:prstGeom prst="rect">
            <a:avLst/>
          </a:prstGeom>
          <a:noFill/>
        </p:spPr>
        <p:txBody>
          <a:bodyPr wrap="none" rtlCol="0">
            <a:spAutoFit/>
          </a:bodyPr>
          <a:lstStyle/>
          <a:p>
            <a:r>
              <a:rPr lang="en-US" sz="900" i="1" dirty="0">
                <a:solidFill>
                  <a:schemeClr val="tx1">
                    <a:lumMod val="90000"/>
                    <a:lumOff val="10000"/>
                  </a:schemeClr>
                </a:solidFill>
                <a:latin typeface="+mj-lt"/>
              </a:rPr>
              <a:t>Confidential</a:t>
            </a:r>
          </a:p>
        </p:txBody>
      </p:sp>
      <p:sp>
        <p:nvSpPr>
          <p:cNvPr id="8" name="TextBox 7"/>
          <p:cNvSpPr txBox="1"/>
          <p:nvPr userDrawn="1"/>
        </p:nvSpPr>
        <p:spPr>
          <a:xfrm>
            <a:off x="6934200" y="137272"/>
            <a:ext cx="4978400" cy="307777"/>
          </a:xfrm>
          <a:prstGeom prst="rect">
            <a:avLst/>
          </a:prstGeom>
          <a:noFill/>
        </p:spPr>
        <p:txBody>
          <a:bodyPr wrap="square" rtlCol="0">
            <a:spAutoFit/>
          </a:bodyPr>
          <a:lstStyle/>
          <a:p>
            <a:pPr algn="r"/>
            <a:r>
              <a:rPr lang="en-US" sz="1400" i="1" dirty="0">
                <a:solidFill>
                  <a:schemeClr val="bg2"/>
                </a:solidFill>
                <a:latin typeface="+mj-lt"/>
              </a:rPr>
              <a:t>Innovations For Active Healing</a:t>
            </a:r>
          </a:p>
        </p:txBody>
      </p:sp>
      <p:sp>
        <p:nvSpPr>
          <p:cNvPr id="9" name="Slide Number Placeholder 3"/>
          <p:cNvSpPr txBox="1">
            <a:spLocks/>
          </p:cNvSpPr>
          <p:nvPr userDrawn="1"/>
        </p:nvSpPr>
        <p:spPr>
          <a:xfrm>
            <a:off x="228600" y="6369765"/>
            <a:ext cx="711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90000"/>
                    <a:lumOff val="1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t>- </a:t>
            </a:r>
            <a:fld id="{CD048BE3-7AFC-4B92-8F05-9AB546891F06}" type="slidenum">
              <a:rPr lang="en-US" sz="900" smtClean="0"/>
              <a:pPr algn="l"/>
              <a:t>‹#›</a:t>
            </a:fld>
            <a:r>
              <a:rPr lang="en-US" sz="900" dirty="0"/>
              <a:t> -</a:t>
            </a:r>
          </a:p>
        </p:txBody>
      </p:sp>
      <p:sp>
        <p:nvSpPr>
          <p:cNvPr id="11" name="Title Placeholder 1"/>
          <p:cNvSpPr>
            <a:spLocks noGrp="1"/>
          </p:cNvSpPr>
          <p:nvPr>
            <p:ph type="title"/>
          </p:nvPr>
        </p:nvSpPr>
        <p:spPr>
          <a:xfrm>
            <a:off x="508000" y="723886"/>
            <a:ext cx="11074400" cy="1143000"/>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p:cNvSpPr>
            <a:spLocks noGrp="1"/>
          </p:cNvSpPr>
          <p:nvPr>
            <p:ph idx="1"/>
          </p:nvPr>
        </p:nvSpPr>
        <p:spPr>
          <a:xfrm>
            <a:off x="508000" y="2057401"/>
            <a:ext cx="11074400" cy="4114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859" y="124287"/>
            <a:ext cx="1947676" cy="320041"/>
          </a:xfrm>
          <a:prstGeom prst="rect">
            <a:avLst/>
          </a:prstGeom>
        </p:spPr>
      </p:pic>
    </p:spTree>
    <p:extLst>
      <p:ext uri="{BB962C8B-B14F-4D97-AF65-F5344CB8AC3E}">
        <p14:creationId xmlns:p14="http://schemas.microsoft.com/office/powerpoint/2010/main" val="2035256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723886"/>
            <a:ext cx="110744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08000" y="2057401"/>
            <a:ext cx="11074400" cy="4114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852799"/>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72" r:id="rId3"/>
    <p:sldLayoutId id="2147483673" r:id="rId4"/>
  </p:sldLayoutIdLst>
  <p:hf hdr="0" ftr="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bg1">
              <a:lumMod val="75000"/>
              <a:lumOff val="25000"/>
            </a:schemeClr>
          </a:solidFill>
          <a:latin typeface="Arial"/>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lumMod val="75000"/>
              <a:lumOff val="25000"/>
            </a:schemeClr>
          </a:solidFill>
          <a:latin typeface="Arial"/>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lumMod val="75000"/>
              <a:lumOff val="25000"/>
            </a:schemeClr>
          </a:solidFill>
          <a:latin typeface="Arial"/>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lumMod val="75000"/>
              <a:lumOff val="25000"/>
            </a:schemeClr>
          </a:solidFill>
          <a:latin typeface="Arial"/>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bg1">
              <a:lumMod val="75000"/>
              <a:lumOff val="2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freesvg.org/thank-you-decor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freepngimg.com/png/55116-rewards-free-transparent-image-hq"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hyperlink" Target="https://svgsilh.com/image/1752622.html"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sz="3200" dirty="0"/>
              <a:t>Talent Reward Program </a:t>
            </a:r>
            <a:br>
              <a:rPr lang="en-US" sz="3200" dirty="0"/>
            </a:br>
            <a:br>
              <a:rPr lang="en-US" sz="3200" dirty="0"/>
            </a:br>
            <a:r>
              <a:rPr lang="en-US" sz="3200" i="1" dirty="0"/>
              <a:t> #</a:t>
            </a:r>
            <a:r>
              <a:rPr lang="en-US" sz="3200" b="1" dirty="0"/>
              <a:t>Ready to Work for a More Active World!</a:t>
            </a:r>
            <a:endParaRPr lang="en-US" dirty="0"/>
          </a:p>
        </p:txBody>
      </p:sp>
    </p:spTree>
    <p:extLst>
      <p:ext uri="{BB962C8B-B14F-4D97-AF65-F5344CB8AC3E}">
        <p14:creationId xmlns:p14="http://schemas.microsoft.com/office/powerpoint/2010/main" val="475942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ECA2-0913-A317-1647-7BA8D42E843C}"/>
              </a:ext>
            </a:extLst>
          </p:cNvPr>
          <p:cNvSpPr>
            <a:spLocks noGrp="1"/>
          </p:cNvSpPr>
          <p:nvPr>
            <p:ph type="title"/>
          </p:nvPr>
        </p:nvSpPr>
        <p:spPr>
          <a:xfrm>
            <a:off x="519546" y="571500"/>
            <a:ext cx="11074400" cy="1143000"/>
          </a:xfrm>
        </p:spPr>
        <p:txBody>
          <a:bodyPr>
            <a:noAutofit/>
          </a:bodyPr>
          <a:lstStyle/>
          <a:p>
            <a:br>
              <a:rPr lang="en-US" sz="2800" dirty="0"/>
            </a:br>
            <a:br>
              <a:rPr lang="en-US" sz="2800" dirty="0"/>
            </a:br>
            <a:r>
              <a:rPr lang="en-US" sz="2800" dirty="0"/>
              <a:t>Go to:  bioventus.com/careers</a:t>
            </a:r>
            <a:br>
              <a:rPr lang="en-US" sz="2800" dirty="0"/>
            </a:br>
            <a:endParaRPr lang="en-US" sz="2800" dirty="0"/>
          </a:p>
        </p:txBody>
      </p:sp>
      <p:sp>
        <p:nvSpPr>
          <p:cNvPr id="3" name="TextBox 2">
            <a:extLst>
              <a:ext uri="{FF2B5EF4-FFF2-40B4-BE49-F238E27FC236}">
                <a16:creationId xmlns:a16="http://schemas.microsoft.com/office/drawing/2014/main" id="{1ECC0643-1C1D-07B8-D7D6-83E1B65CF104}"/>
              </a:ext>
            </a:extLst>
          </p:cNvPr>
          <p:cNvSpPr txBox="1"/>
          <p:nvPr/>
        </p:nvSpPr>
        <p:spPr>
          <a:xfrm>
            <a:off x="6553200" y="2423777"/>
            <a:ext cx="5413973" cy="2246769"/>
          </a:xfrm>
          <a:prstGeom prst="rect">
            <a:avLst/>
          </a:prstGeom>
          <a:noFill/>
        </p:spPr>
        <p:txBody>
          <a:bodyPr wrap="square" rtlCol="0">
            <a:spAutoFit/>
          </a:bodyPr>
          <a:lstStyle/>
          <a:p>
            <a:endParaRPr lang="en-US" sz="2000" dirty="0">
              <a:solidFill>
                <a:schemeClr val="bg1"/>
              </a:solidFill>
              <a:latin typeface="+mj-lt"/>
            </a:endParaRPr>
          </a:p>
          <a:p>
            <a:r>
              <a:rPr lang="en-US" sz="2000" dirty="0">
                <a:solidFill>
                  <a:schemeClr val="bg1"/>
                </a:solidFill>
                <a:latin typeface="+mj-lt"/>
              </a:rPr>
              <a:t>Go to the Job Opening you want to share</a:t>
            </a:r>
          </a:p>
          <a:p>
            <a:endParaRPr lang="en-US" sz="2000" dirty="0">
              <a:solidFill>
                <a:schemeClr val="bg1"/>
              </a:solidFill>
              <a:latin typeface="+mj-lt"/>
            </a:endParaRPr>
          </a:p>
          <a:p>
            <a:r>
              <a:rPr lang="en-US" sz="2000" dirty="0">
                <a:solidFill>
                  <a:schemeClr val="bg1"/>
                </a:solidFill>
                <a:latin typeface="+mj-lt"/>
              </a:rPr>
              <a:t>Choose your Social Platform or Email </a:t>
            </a:r>
          </a:p>
          <a:p>
            <a:endParaRPr lang="en-US" sz="2000" dirty="0">
              <a:solidFill>
                <a:schemeClr val="bg1"/>
              </a:solidFill>
              <a:latin typeface="+mj-lt"/>
            </a:endParaRPr>
          </a:p>
          <a:p>
            <a:r>
              <a:rPr lang="en-US" sz="2000" dirty="0">
                <a:solidFill>
                  <a:schemeClr val="bg1"/>
                </a:solidFill>
                <a:latin typeface="+mj-lt"/>
              </a:rPr>
              <a:t>One click and you will reach your targeted audience</a:t>
            </a:r>
          </a:p>
        </p:txBody>
      </p:sp>
      <p:pic>
        <p:nvPicPr>
          <p:cNvPr id="4" name="Picture 3">
            <a:extLst>
              <a:ext uri="{FF2B5EF4-FFF2-40B4-BE49-F238E27FC236}">
                <a16:creationId xmlns:a16="http://schemas.microsoft.com/office/drawing/2014/main" id="{85C3FA5C-71FE-B2BE-C268-E07D90033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827" y="1871451"/>
            <a:ext cx="5199657" cy="3429000"/>
          </a:xfrm>
          <a:prstGeom prst="rect">
            <a:avLst/>
          </a:prstGeom>
          <a:ln w="12700">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5" name="Oval 4">
            <a:extLst>
              <a:ext uri="{FF2B5EF4-FFF2-40B4-BE49-F238E27FC236}">
                <a16:creationId xmlns:a16="http://schemas.microsoft.com/office/drawing/2014/main" id="{A3F1F3A8-E4F4-41D1-F61D-43355FBF2351}"/>
              </a:ext>
            </a:extLst>
          </p:cNvPr>
          <p:cNvSpPr/>
          <p:nvPr/>
        </p:nvSpPr>
        <p:spPr>
          <a:xfrm>
            <a:off x="990600" y="2976351"/>
            <a:ext cx="1447800" cy="609600"/>
          </a:xfrm>
          <a:prstGeom prst="ellipse">
            <a:avLst/>
          </a:prstGeom>
          <a:noFill/>
          <a:ln w="30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6" name="Content Placeholder 4">
            <a:extLst>
              <a:ext uri="{FF2B5EF4-FFF2-40B4-BE49-F238E27FC236}">
                <a16:creationId xmlns:a16="http://schemas.microsoft.com/office/drawing/2014/main" id="{D1D87CB0-4AB2-9FB5-942B-4A753AE4077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990754" y="3810000"/>
            <a:ext cx="609600" cy="609600"/>
          </a:xfrm>
        </p:spPr>
      </p:pic>
      <p:pic>
        <p:nvPicPr>
          <p:cNvPr id="7" name="Content Placeholder 4">
            <a:extLst>
              <a:ext uri="{FF2B5EF4-FFF2-40B4-BE49-F238E27FC236}">
                <a16:creationId xmlns:a16="http://schemas.microsoft.com/office/drawing/2014/main" id="{B8B0ADC6-EAF8-88A6-E59C-A817E95DB4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2647" y="3200400"/>
            <a:ext cx="609600" cy="609600"/>
          </a:xfrm>
          <a:prstGeom prst="rect">
            <a:avLst/>
          </a:prstGeom>
        </p:spPr>
      </p:pic>
      <p:pic>
        <p:nvPicPr>
          <p:cNvPr id="8" name="Content Placeholder 4">
            <a:extLst>
              <a:ext uri="{FF2B5EF4-FFF2-40B4-BE49-F238E27FC236}">
                <a16:creationId xmlns:a16="http://schemas.microsoft.com/office/drawing/2014/main" id="{30BEE662-FB2F-E293-6DD6-7EF9D271A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2590800"/>
            <a:ext cx="609600" cy="609600"/>
          </a:xfrm>
          <a:prstGeom prst="rect">
            <a:avLst/>
          </a:prstGeom>
        </p:spPr>
      </p:pic>
      <p:pic>
        <p:nvPicPr>
          <p:cNvPr id="9" name="Picture 8">
            <a:extLst>
              <a:ext uri="{FF2B5EF4-FFF2-40B4-BE49-F238E27FC236}">
                <a16:creationId xmlns:a16="http://schemas.microsoft.com/office/drawing/2014/main" id="{9AB0FC23-0550-DDAC-D187-1493D7D48D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4915722"/>
            <a:ext cx="3962400" cy="1152525"/>
          </a:xfrm>
          <a:prstGeom prst="rect">
            <a:avLst/>
          </a:prstGeom>
        </p:spPr>
      </p:pic>
    </p:spTree>
    <p:extLst>
      <p:ext uri="{BB962C8B-B14F-4D97-AF65-F5344CB8AC3E}">
        <p14:creationId xmlns:p14="http://schemas.microsoft.com/office/powerpoint/2010/main" val="2897643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DB84C5D-9B06-24DE-44F0-3825FBE1397B}"/>
              </a:ext>
            </a:extLst>
          </p:cNvPr>
          <p:cNvSpPr>
            <a:spLocks noGrp="1"/>
          </p:cNvSpPr>
          <p:nvPr>
            <p:ph type="title"/>
          </p:nvPr>
        </p:nvSpPr>
        <p:spPr>
          <a:xfrm>
            <a:off x="304800" y="610947"/>
            <a:ext cx="11074400" cy="1143000"/>
          </a:xfrm>
        </p:spPr>
        <p:txBody>
          <a:bodyPr/>
          <a:lstStyle/>
          <a:p>
            <a:r>
              <a:rPr lang="en-US" dirty="0"/>
              <a:t>What your </a:t>
            </a:r>
            <a:r>
              <a:rPr lang="en-US" dirty="0">
                <a:latin typeface="Arial" panose="020B0604020202020204" pitchFamily="34" charset="0"/>
                <a:cs typeface="Arial" panose="020B0604020202020204" pitchFamily="34" charset="0"/>
              </a:rPr>
              <a:t>referrals</a:t>
            </a:r>
            <a:r>
              <a:rPr lang="en-US" dirty="0"/>
              <a:t> need to do!</a:t>
            </a:r>
          </a:p>
        </p:txBody>
      </p:sp>
      <p:sp>
        <p:nvSpPr>
          <p:cNvPr id="15" name="TextBox 14">
            <a:extLst>
              <a:ext uri="{FF2B5EF4-FFF2-40B4-BE49-F238E27FC236}">
                <a16:creationId xmlns:a16="http://schemas.microsoft.com/office/drawing/2014/main" id="{B38E26F0-41D2-DC1D-43B2-08D5E7A74A09}"/>
              </a:ext>
            </a:extLst>
          </p:cNvPr>
          <p:cNvSpPr txBox="1"/>
          <p:nvPr/>
        </p:nvSpPr>
        <p:spPr>
          <a:xfrm>
            <a:off x="41835" y="1981200"/>
            <a:ext cx="6054165" cy="3908762"/>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Everyone you refer, needs to apply first! </a:t>
            </a:r>
          </a:p>
          <a:p>
            <a:pPr algn="ctr"/>
            <a:endParaRPr lang="en-US" sz="2400" dirty="0">
              <a:solidFill>
                <a:schemeClr val="bg1"/>
              </a:solidFill>
              <a:latin typeface="Arial" panose="020B0604020202020204" pitchFamily="34" charset="0"/>
              <a:cs typeface="Arial" panose="020B0604020202020204" pitchFamily="34" charset="0"/>
            </a:endParaRPr>
          </a:p>
          <a:p>
            <a:pPr algn="ctr"/>
            <a:r>
              <a:rPr lang="en-US" sz="2400" dirty="0">
                <a:solidFill>
                  <a:schemeClr val="bg1"/>
                </a:solidFill>
                <a:latin typeface="Arial" panose="020B0604020202020204" pitchFamily="34" charset="0"/>
                <a:cs typeface="Arial" panose="020B0604020202020204" pitchFamily="34" charset="0"/>
              </a:rPr>
              <a:t>Ensure that they list your name when they apply</a:t>
            </a:r>
          </a:p>
          <a:p>
            <a:pPr algn="ctr"/>
            <a:endParaRPr lang="en-US" sz="2400" dirty="0">
              <a:solidFill>
                <a:schemeClr val="bg1"/>
              </a:solidFill>
              <a:latin typeface="Arial" panose="020B0604020202020204" pitchFamily="34" charset="0"/>
              <a:cs typeface="Arial" panose="020B0604020202020204" pitchFamily="34" charset="0"/>
            </a:endParaRPr>
          </a:p>
          <a:p>
            <a:pPr algn="ctr"/>
            <a:r>
              <a:rPr lang="en-US" sz="2400" dirty="0">
                <a:solidFill>
                  <a:schemeClr val="bg1"/>
                </a:solidFill>
                <a:latin typeface="Arial" panose="020B0604020202020204" pitchFamily="34" charset="0"/>
                <a:cs typeface="Arial" panose="020B0604020202020204" pitchFamily="34" charset="0"/>
              </a:rPr>
              <a:t>Or at the very least inform a member of the TA team. </a:t>
            </a:r>
            <a:br>
              <a:rPr lang="en-US" sz="2400" dirty="0">
                <a:solidFill>
                  <a:schemeClr val="bg1"/>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Referrals will only be accepted if registered correctly and not after people are hired. </a:t>
            </a:r>
          </a:p>
          <a:p>
            <a:pPr algn="ctr"/>
            <a:endParaRPr lang="en-US" sz="2400" dirty="0">
              <a:solidFill>
                <a:schemeClr val="bg1"/>
              </a:solidFill>
              <a:latin typeface="+mj-lt"/>
            </a:endParaRPr>
          </a:p>
        </p:txBody>
      </p:sp>
      <p:pic>
        <p:nvPicPr>
          <p:cNvPr id="17" name="Picture 16">
            <a:extLst>
              <a:ext uri="{FF2B5EF4-FFF2-40B4-BE49-F238E27FC236}">
                <a16:creationId xmlns:a16="http://schemas.microsoft.com/office/drawing/2014/main" id="{4C5FD29F-D65A-6AD6-CEBF-D404257F8350}"/>
              </a:ext>
            </a:extLst>
          </p:cNvPr>
          <p:cNvPicPr>
            <a:picLocks noChangeAspect="1"/>
          </p:cNvPicPr>
          <p:nvPr/>
        </p:nvPicPr>
        <p:blipFill>
          <a:blip r:embed="rId3"/>
          <a:stretch>
            <a:fillRect/>
          </a:stretch>
        </p:blipFill>
        <p:spPr>
          <a:xfrm>
            <a:off x="6553200" y="1576722"/>
            <a:ext cx="5105400" cy="4313240"/>
          </a:xfrm>
          <a:prstGeom prst="rect">
            <a:avLst/>
          </a:prstGeom>
        </p:spPr>
      </p:pic>
    </p:spTree>
    <p:extLst>
      <p:ext uri="{BB962C8B-B14F-4D97-AF65-F5344CB8AC3E}">
        <p14:creationId xmlns:p14="http://schemas.microsoft.com/office/powerpoint/2010/main" val="1337381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89319-DE04-E37D-363C-460DF95069A4}"/>
              </a:ext>
            </a:extLst>
          </p:cNvPr>
          <p:cNvSpPr>
            <a:spLocks noGrp="1"/>
          </p:cNvSpPr>
          <p:nvPr>
            <p:ph type="title"/>
          </p:nvPr>
        </p:nvSpPr>
        <p:spPr>
          <a:xfrm>
            <a:off x="508000" y="685798"/>
            <a:ext cx="11074400" cy="1143000"/>
          </a:xfrm>
        </p:spPr>
        <p:txBody>
          <a:bodyPr>
            <a:normAutofit/>
          </a:bodyPr>
          <a:lstStyle/>
          <a:p>
            <a:r>
              <a:rPr lang="en-US" sz="2800" dirty="0">
                <a:latin typeface="Arial" panose="020B0604020202020204" pitchFamily="34" charset="0"/>
                <a:cs typeface="Arial" panose="020B0604020202020204" pitchFamily="34" charset="0"/>
              </a:rPr>
              <a:t>Additional Information:</a:t>
            </a:r>
          </a:p>
        </p:txBody>
      </p:sp>
      <p:sp>
        <p:nvSpPr>
          <p:cNvPr id="3" name="Content Placeholder 2">
            <a:extLst>
              <a:ext uri="{FF2B5EF4-FFF2-40B4-BE49-F238E27FC236}">
                <a16:creationId xmlns:a16="http://schemas.microsoft.com/office/drawing/2014/main" id="{E81B011D-5EC5-12A9-FBD8-EAE92DEC063C}"/>
              </a:ext>
            </a:extLst>
          </p:cNvPr>
          <p:cNvSpPr>
            <a:spLocks noGrp="1"/>
          </p:cNvSpPr>
          <p:nvPr>
            <p:ph idx="1"/>
          </p:nvPr>
        </p:nvSpPr>
        <p:spPr>
          <a:xfrm>
            <a:off x="508000" y="2057401"/>
            <a:ext cx="11074400" cy="4114801"/>
          </a:xfrm>
        </p:spPr>
        <p:txBody>
          <a:bodyPr>
            <a:noAutofit/>
          </a:bodyPr>
          <a:lstStyle/>
          <a:p>
            <a:pPr marL="0" indent="0">
              <a:buNone/>
            </a:pPr>
            <a:r>
              <a:rPr lang="en-US" dirty="0">
                <a:latin typeface="Arial" panose="020B0604020202020204" pitchFamily="34" charset="0"/>
                <a:cs typeface="Arial" panose="020B0604020202020204" pitchFamily="34" charset="0"/>
              </a:rPr>
              <a:t>Rules of the program are all available on Bionet.bioventus.com</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Any questions around the information posted or program can be directed to a member of the Talent Acquisition team</a:t>
            </a:r>
          </a:p>
          <a:p>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Lets work together to achieve our goals in hiring, retaining and developing the best talent in the market.</a:t>
            </a:r>
          </a:p>
          <a:p>
            <a:pPr marL="0" indent="0" algn="ctr">
              <a:buNone/>
            </a:pPr>
            <a:r>
              <a:rPr lang="en-US" dirty="0">
                <a:latin typeface="Arial" panose="020B0604020202020204" pitchFamily="34" charset="0"/>
                <a:cs typeface="Arial" panose="020B0604020202020204" pitchFamily="34" charset="0"/>
              </a:rPr>
              <a:t> </a:t>
            </a:r>
          </a:p>
          <a:p>
            <a:pPr marL="0" indent="0" algn="ctr">
              <a:buNone/>
            </a:pPr>
            <a:r>
              <a:rPr lang="en-US" dirty="0">
                <a:latin typeface="Arial" panose="020B0604020202020204" pitchFamily="34" charset="0"/>
                <a:cs typeface="Arial" panose="020B0604020202020204" pitchFamily="34" charset="0"/>
              </a:rPr>
              <a:t>We can only do this with your help! </a:t>
            </a:r>
          </a:p>
        </p:txBody>
      </p:sp>
      <p:pic>
        <p:nvPicPr>
          <p:cNvPr id="5" name="Picture 4" descr="A note with a red pin on it&#10;&#10;Description automatically generated">
            <a:extLst>
              <a:ext uri="{FF2B5EF4-FFF2-40B4-BE49-F238E27FC236}">
                <a16:creationId xmlns:a16="http://schemas.microsoft.com/office/drawing/2014/main" id="{805491C5-F8FF-E1AB-6262-1F8BA4FDBC8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77400" y="4953000"/>
            <a:ext cx="2057400" cy="2057400"/>
          </a:xfrm>
          <a:prstGeom prst="rect">
            <a:avLst/>
          </a:prstGeom>
        </p:spPr>
      </p:pic>
    </p:spTree>
    <p:extLst>
      <p:ext uri="{BB962C8B-B14F-4D97-AF65-F5344CB8AC3E}">
        <p14:creationId xmlns:p14="http://schemas.microsoft.com/office/powerpoint/2010/main" val="92565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12691-E6A2-63CC-1D64-66D12D0D6DB0}"/>
              </a:ext>
            </a:extLst>
          </p:cNvPr>
          <p:cNvSpPr>
            <a:spLocks noGrp="1"/>
          </p:cNvSpPr>
          <p:nvPr>
            <p:ph type="title"/>
          </p:nvPr>
        </p:nvSpPr>
        <p:spPr/>
        <p:txBody>
          <a:bodyPr>
            <a:normAutofit fontScale="90000"/>
          </a:bodyPr>
          <a:lstStyle/>
          <a:p>
            <a:r>
              <a:rPr lang="en-US" b="1" u="sng" dirty="0">
                <a:latin typeface="+mn-lt"/>
              </a:rPr>
              <a:t>Talent Reward Program  </a:t>
            </a:r>
            <a:br>
              <a:rPr lang="en-US" dirty="0">
                <a:latin typeface="+mn-lt"/>
              </a:rPr>
            </a:br>
            <a:r>
              <a:rPr lang="en-US" i="1" dirty="0">
                <a:latin typeface="+mn-lt"/>
              </a:rPr>
              <a:t># </a:t>
            </a:r>
            <a:r>
              <a:rPr lang="en-US" dirty="0">
                <a:latin typeface="+mn-lt"/>
              </a:rPr>
              <a:t>Ready to Work for a More Active World?</a:t>
            </a:r>
            <a:br>
              <a:rPr lang="en-US" i="1" dirty="0">
                <a:latin typeface="+mn-lt"/>
              </a:rPr>
            </a:br>
            <a:endParaRPr lang="en-US" dirty="0"/>
          </a:p>
        </p:txBody>
      </p:sp>
      <p:sp>
        <p:nvSpPr>
          <p:cNvPr id="3" name="Content Placeholder 2">
            <a:extLst>
              <a:ext uri="{FF2B5EF4-FFF2-40B4-BE49-F238E27FC236}">
                <a16:creationId xmlns:a16="http://schemas.microsoft.com/office/drawing/2014/main" id="{49B10E11-B138-9AE0-090F-865B648D5A88}"/>
              </a:ext>
            </a:extLst>
          </p:cNvPr>
          <p:cNvSpPr>
            <a:spLocks noGrp="1"/>
          </p:cNvSpPr>
          <p:nvPr>
            <p:ph idx="1"/>
          </p:nvPr>
        </p:nvSpPr>
        <p:spPr>
          <a:xfrm>
            <a:off x="443921" y="2286000"/>
            <a:ext cx="11074400" cy="4114801"/>
          </a:xfrm>
        </p:spPr>
        <p:txBody>
          <a:bodyPr/>
          <a:lstStyle/>
          <a:p>
            <a:pPr marL="0" indent="0">
              <a:buNone/>
            </a:pPr>
            <a:r>
              <a:rPr lang="en-US" b="1" dirty="0">
                <a:latin typeface="+mn-lt"/>
              </a:rPr>
              <a:t>Our ambition</a:t>
            </a:r>
          </a:p>
          <a:p>
            <a:pPr marL="0" indent="0">
              <a:buNone/>
            </a:pPr>
            <a:r>
              <a:rPr lang="en-US" sz="2800" dirty="0">
                <a:solidFill>
                  <a:schemeClr val="bg1"/>
                </a:solidFill>
                <a:latin typeface="+mn-lt"/>
              </a:rPr>
              <a:t>“To create a program which engages our employees to utilize their professional and personal networks to support Bioventus’ strategy to attract the best talent”</a:t>
            </a:r>
          </a:p>
          <a:p>
            <a:endParaRPr lang="en-US" dirty="0"/>
          </a:p>
        </p:txBody>
      </p:sp>
      <p:pic>
        <p:nvPicPr>
          <p:cNvPr id="4" name="Picture 3" descr="Globe PNG">
            <a:extLst>
              <a:ext uri="{FF2B5EF4-FFF2-40B4-BE49-F238E27FC236}">
                <a16:creationId xmlns:a16="http://schemas.microsoft.com/office/drawing/2014/main" id="{7BACB9E5-19F1-F99B-11C8-6843022F33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651692"/>
            <a:ext cx="2188308" cy="2095500"/>
          </a:xfrm>
          <a:prstGeom prst="rect">
            <a:avLst/>
          </a:prstGeom>
        </p:spPr>
      </p:pic>
      <p:sp>
        <p:nvSpPr>
          <p:cNvPr id="6" name="Rectangle: Rounded Corners 3">
            <a:extLst>
              <a:ext uri="{FF2B5EF4-FFF2-40B4-BE49-F238E27FC236}">
                <a16:creationId xmlns:a16="http://schemas.microsoft.com/office/drawing/2014/main" id="{FD8A1460-E31A-6B24-46C8-79EC037C827B}"/>
              </a:ext>
            </a:extLst>
          </p:cNvPr>
          <p:cNvSpPr/>
          <p:nvPr/>
        </p:nvSpPr>
        <p:spPr>
          <a:xfrm>
            <a:off x="838200" y="4724400"/>
            <a:ext cx="1676400" cy="1472863"/>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mj-lt"/>
              </a:rPr>
              <a:t>Make an Impact</a:t>
            </a:r>
          </a:p>
        </p:txBody>
      </p:sp>
      <p:sp>
        <p:nvSpPr>
          <p:cNvPr id="7" name="Rectangle: Rounded Corners 11">
            <a:extLst>
              <a:ext uri="{FF2B5EF4-FFF2-40B4-BE49-F238E27FC236}">
                <a16:creationId xmlns:a16="http://schemas.microsoft.com/office/drawing/2014/main" id="{8527B6EB-0E11-2F87-1948-28013EC1923A}"/>
              </a:ext>
            </a:extLst>
          </p:cNvPr>
          <p:cNvSpPr/>
          <p:nvPr/>
        </p:nvSpPr>
        <p:spPr>
          <a:xfrm>
            <a:off x="3581400" y="4701373"/>
            <a:ext cx="1628860" cy="1472863"/>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mj-lt"/>
              </a:rPr>
              <a:t>Value Others</a:t>
            </a:r>
          </a:p>
        </p:txBody>
      </p:sp>
      <p:sp>
        <p:nvSpPr>
          <p:cNvPr id="8" name="Rectangle: Rounded Corners 12">
            <a:extLst>
              <a:ext uri="{FF2B5EF4-FFF2-40B4-BE49-F238E27FC236}">
                <a16:creationId xmlns:a16="http://schemas.microsoft.com/office/drawing/2014/main" id="{5857DCCB-EA01-02AC-C751-26D9ED310F72}"/>
              </a:ext>
            </a:extLst>
          </p:cNvPr>
          <p:cNvSpPr/>
          <p:nvPr/>
        </p:nvSpPr>
        <p:spPr>
          <a:xfrm>
            <a:off x="6553200" y="4701373"/>
            <a:ext cx="1628860" cy="1472863"/>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mj-lt"/>
              </a:rPr>
              <a:t>Growth through Challenge and change</a:t>
            </a:r>
          </a:p>
        </p:txBody>
      </p:sp>
      <p:sp>
        <p:nvSpPr>
          <p:cNvPr id="9" name="Rectangle: Rounded Corners 13">
            <a:extLst>
              <a:ext uri="{FF2B5EF4-FFF2-40B4-BE49-F238E27FC236}">
                <a16:creationId xmlns:a16="http://schemas.microsoft.com/office/drawing/2014/main" id="{A1725A1C-787F-4636-3E50-25A5D7FEB323}"/>
              </a:ext>
            </a:extLst>
          </p:cNvPr>
          <p:cNvSpPr/>
          <p:nvPr/>
        </p:nvSpPr>
        <p:spPr>
          <a:xfrm>
            <a:off x="10134377" y="4701374"/>
            <a:ext cx="1628860" cy="1472863"/>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mj-lt"/>
              </a:rPr>
              <a:t>Patient Impact</a:t>
            </a:r>
          </a:p>
        </p:txBody>
      </p:sp>
      <p:pic>
        <p:nvPicPr>
          <p:cNvPr id="11" name="Picture 10" descr="A gift box with a green ribbon&#10;&#10;Description automatically generated">
            <a:extLst>
              <a:ext uri="{FF2B5EF4-FFF2-40B4-BE49-F238E27FC236}">
                <a16:creationId xmlns:a16="http://schemas.microsoft.com/office/drawing/2014/main" id="{09FB75CB-8BFE-662F-35A0-E5D5924C9A4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539552" y="1138895"/>
            <a:ext cx="1927863" cy="1731267"/>
          </a:xfrm>
          <a:prstGeom prst="rect">
            <a:avLst/>
          </a:prstGeom>
        </p:spPr>
      </p:pic>
    </p:spTree>
    <p:extLst>
      <p:ext uri="{BB962C8B-B14F-4D97-AF65-F5344CB8AC3E}">
        <p14:creationId xmlns:p14="http://schemas.microsoft.com/office/powerpoint/2010/main" val="4167194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12691-E6A2-63CC-1D64-66D12D0D6DB0}"/>
              </a:ext>
            </a:extLst>
          </p:cNvPr>
          <p:cNvSpPr>
            <a:spLocks noGrp="1"/>
          </p:cNvSpPr>
          <p:nvPr>
            <p:ph type="title"/>
          </p:nvPr>
        </p:nvSpPr>
        <p:spPr/>
        <p:txBody>
          <a:bodyPr>
            <a:normAutofit/>
          </a:bodyPr>
          <a:lstStyle/>
          <a:p>
            <a:br>
              <a:rPr lang="en-US" i="1" dirty="0">
                <a:latin typeface="+mn-lt"/>
              </a:rPr>
            </a:br>
            <a:endParaRPr lang="en-US" dirty="0"/>
          </a:p>
        </p:txBody>
      </p:sp>
      <p:sp>
        <p:nvSpPr>
          <p:cNvPr id="12" name="Title 1">
            <a:extLst>
              <a:ext uri="{FF2B5EF4-FFF2-40B4-BE49-F238E27FC236}">
                <a16:creationId xmlns:a16="http://schemas.microsoft.com/office/drawing/2014/main" id="{FCA0BBFA-5A41-7305-567D-AD9E67932455}"/>
              </a:ext>
            </a:extLst>
          </p:cNvPr>
          <p:cNvSpPr txBox="1">
            <a:spLocks/>
          </p:cNvSpPr>
          <p:nvPr/>
        </p:nvSpPr>
        <p:spPr>
          <a:xfrm>
            <a:off x="508000" y="723886"/>
            <a:ext cx="110744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r>
              <a:rPr lang="en-US"/>
              <a:t>So what is our Talent Reward Program? </a:t>
            </a:r>
            <a:endParaRPr lang="en-US" dirty="0"/>
          </a:p>
        </p:txBody>
      </p:sp>
      <p:graphicFrame>
        <p:nvGraphicFramePr>
          <p:cNvPr id="13" name="Content Placeholder 5">
            <a:extLst>
              <a:ext uri="{FF2B5EF4-FFF2-40B4-BE49-F238E27FC236}">
                <a16:creationId xmlns:a16="http://schemas.microsoft.com/office/drawing/2014/main" id="{1D305E01-A228-1A44-3D3D-FE7C01A2EA7B}"/>
              </a:ext>
            </a:extLst>
          </p:cNvPr>
          <p:cNvGraphicFramePr>
            <a:graphicFrameLocks noGrp="1"/>
          </p:cNvGraphicFramePr>
          <p:nvPr>
            <p:ph idx="1"/>
            <p:extLst>
              <p:ext uri="{D42A27DB-BD31-4B8C-83A1-F6EECF244321}">
                <p14:modId xmlns:p14="http://schemas.microsoft.com/office/powerpoint/2010/main" val="1342248555"/>
              </p:ext>
            </p:extLst>
          </p:nvPr>
        </p:nvGraphicFramePr>
        <p:xfrm>
          <a:off x="381000" y="3124200"/>
          <a:ext cx="11074400" cy="3086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a:extLst>
              <a:ext uri="{FF2B5EF4-FFF2-40B4-BE49-F238E27FC236}">
                <a16:creationId xmlns:a16="http://schemas.microsoft.com/office/drawing/2014/main" id="{18EC3612-7139-64E8-B367-BA1ED2E8AA8F}"/>
              </a:ext>
            </a:extLst>
          </p:cNvPr>
          <p:cNvGrpSpPr/>
          <p:nvPr/>
        </p:nvGrpSpPr>
        <p:grpSpPr>
          <a:xfrm>
            <a:off x="395940" y="2042160"/>
            <a:ext cx="11074400" cy="1005840"/>
            <a:chOff x="0" y="303756"/>
            <a:chExt cx="11074400" cy="1005840"/>
          </a:xfrm>
        </p:grpSpPr>
        <p:sp>
          <p:nvSpPr>
            <p:cNvPr id="15" name="Rectangle 14">
              <a:extLst>
                <a:ext uri="{FF2B5EF4-FFF2-40B4-BE49-F238E27FC236}">
                  <a16:creationId xmlns:a16="http://schemas.microsoft.com/office/drawing/2014/main" id="{AFE48490-27F4-3EB0-9B5E-7F7416756AEC}"/>
                </a:ext>
              </a:extLst>
            </p:cNvPr>
            <p:cNvSpPr/>
            <p:nvPr/>
          </p:nvSpPr>
          <p:spPr>
            <a:xfrm>
              <a:off x="0" y="303756"/>
              <a:ext cx="11074400" cy="1005840"/>
            </a:xfrm>
            <a:prstGeom prst="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D6EC291B-71A9-1AAA-67B4-0829AC8C7FB2}"/>
                </a:ext>
              </a:extLst>
            </p:cNvPr>
            <p:cNvSpPr txBox="1"/>
            <p:nvPr/>
          </p:nvSpPr>
          <p:spPr>
            <a:xfrm>
              <a:off x="0" y="312721"/>
              <a:ext cx="11074400" cy="9445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9496" tIns="374904" rIns="859496" bIns="113792" numCol="1" spcCol="1270" anchor="t" anchorCtr="0">
              <a:noAutofit/>
            </a:bodyPr>
            <a:lstStyle/>
            <a:p>
              <a:pPr marL="171450" lvl="1" indent="-171450" algn="l" defTabSz="711200">
                <a:lnSpc>
                  <a:spcPct val="90000"/>
                </a:lnSpc>
                <a:spcBef>
                  <a:spcPct val="0"/>
                </a:spcBef>
                <a:spcAft>
                  <a:spcPct val="15000"/>
                </a:spcAft>
                <a:buChar char="••"/>
              </a:pPr>
              <a:r>
                <a:rPr lang="en-US" sz="1600" dirty="0">
                  <a:solidFill>
                    <a:schemeClr val="bg1"/>
                  </a:solidFill>
                  <a:latin typeface="Arial" panose="020B0604020202020204" pitchFamily="34" charset="0"/>
                  <a:cs typeface="Arial" panose="020B0604020202020204" pitchFamily="34" charset="0"/>
                </a:rPr>
                <a:t>Employees become Talent Ambassadors</a:t>
              </a:r>
            </a:p>
            <a:p>
              <a:pPr marL="171450" lvl="1" indent="-171450" algn="l" defTabSz="711200">
                <a:lnSpc>
                  <a:spcPct val="90000"/>
                </a:lnSpc>
                <a:spcBef>
                  <a:spcPct val="0"/>
                </a:spcBef>
                <a:spcAft>
                  <a:spcPct val="15000"/>
                </a:spcAft>
                <a:buChar char="••"/>
              </a:pPr>
              <a:r>
                <a:rPr lang="en-US" sz="1600" kern="1200" dirty="0">
                  <a:solidFill>
                    <a:schemeClr val="bg1"/>
                  </a:solidFill>
                  <a:latin typeface="Arial" panose="020B0604020202020204" pitchFamily="34" charset="0"/>
                  <a:cs typeface="Arial" panose="020B0604020202020204" pitchFamily="34" charset="0"/>
                </a:rPr>
                <a:t>Employees engaged to identify great talent for Bioventus</a:t>
              </a:r>
            </a:p>
          </p:txBody>
        </p:sp>
      </p:grpSp>
      <p:grpSp>
        <p:nvGrpSpPr>
          <p:cNvPr id="17" name="Group 16">
            <a:extLst>
              <a:ext uri="{FF2B5EF4-FFF2-40B4-BE49-F238E27FC236}">
                <a16:creationId xmlns:a16="http://schemas.microsoft.com/office/drawing/2014/main" id="{485A813A-5894-8AC9-B579-D48C5DBAC5E5}"/>
              </a:ext>
            </a:extLst>
          </p:cNvPr>
          <p:cNvGrpSpPr/>
          <p:nvPr/>
        </p:nvGrpSpPr>
        <p:grpSpPr>
          <a:xfrm>
            <a:off x="949660" y="1776480"/>
            <a:ext cx="7752080" cy="531360"/>
            <a:chOff x="553720" y="38076"/>
            <a:chExt cx="7752080" cy="531360"/>
          </a:xfrm>
        </p:grpSpPr>
        <p:sp>
          <p:nvSpPr>
            <p:cNvPr id="18" name="Rounded Rectangle 6">
              <a:extLst>
                <a:ext uri="{FF2B5EF4-FFF2-40B4-BE49-F238E27FC236}">
                  <a16:creationId xmlns:a16="http://schemas.microsoft.com/office/drawing/2014/main" id="{769E9B04-861F-697D-3CEB-D02AAB9A3087}"/>
                </a:ext>
              </a:extLst>
            </p:cNvPr>
            <p:cNvSpPr/>
            <p:nvPr/>
          </p:nvSpPr>
          <p:spPr>
            <a:xfrm>
              <a:off x="553720" y="38076"/>
              <a:ext cx="7752080" cy="531360"/>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9" name="Rounded Rectangle 6">
              <a:extLst>
                <a:ext uri="{FF2B5EF4-FFF2-40B4-BE49-F238E27FC236}">
                  <a16:creationId xmlns:a16="http://schemas.microsoft.com/office/drawing/2014/main" id="{3BE47691-3B82-9A96-FA44-15BA593010C4}"/>
                </a:ext>
              </a:extLst>
            </p:cNvPr>
            <p:cNvSpPr txBox="1"/>
            <p:nvPr/>
          </p:nvSpPr>
          <p:spPr>
            <a:xfrm>
              <a:off x="579659" y="64015"/>
              <a:ext cx="7700202"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3010" tIns="0" rIns="293010" bIns="0" numCol="1" spcCol="1270" anchor="ctr" anchorCtr="0">
              <a:noAutofit/>
            </a:bodyPr>
            <a:lstStyle/>
            <a:p>
              <a:pPr lvl="0" algn="l" defTabSz="711200">
                <a:lnSpc>
                  <a:spcPct val="90000"/>
                </a:lnSpc>
                <a:spcBef>
                  <a:spcPct val="0"/>
                </a:spcBef>
                <a:spcAft>
                  <a:spcPct val="35000"/>
                </a:spcAft>
              </a:pPr>
              <a:r>
                <a:rPr lang="en-US" sz="1600" b="1" u="none" kern="1200" dirty="0">
                  <a:solidFill>
                    <a:schemeClr val="bg2"/>
                  </a:solidFill>
                  <a:latin typeface="Arial" panose="020B0604020202020204" pitchFamily="34" charset="0"/>
                  <a:cs typeface="Arial" panose="020B0604020202020204" pitchFamily="34" charset="0"/>
                </a:rPr>
                <a:t>Broader Program</a:t>
              </a:r>
              <a:endParaRPr lang="en-US" sz="1600" u="none" kern="1200" dirty="0">
                <a:solidFill>
                  <a:schemeClr val="bg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24781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C4ECA4D-B02E-C3B9-E655-07C4117180F2}"/>
              </a:ext>
            </a:extLst>
          </p:cNvPr>
          <p:cNvSpPr>
            <a:spLocks noGrp="1"/>
          </p:cNvSpPr>
          <p:nvPr>
            <p:ph type="title"/>
          </p:nvPr>
        </p:nvSpPr>
        <p:spPr>
          <a:xfrm>
            <a:off x="508000" y="1066800"/>
            <a:ext cx="11074400" cy="663315"/>
          </a:xfrm>
        </p:spPr>
        <p:txBody>
          <a:bodyPr>
            <a:noAutofit/>
          </a:bodyPr>
          <a:lstStyle/>
          <a:p>
            <a:br>
              <a:rPr lang="en-US" dirty="0"/>
            </a:br>
            <a:r>
              <a:rPr lang="en-US" dirty="0"/>
              <a:t>Alternative to cash for rewards</a:t>
            </a:r>
            <a:br>
              <a:rPr lang="en-US" dirty="0"/>
            </a:br>
            <a:endParaRPr lang="en-US" dirty="0"/>
          </a:p>
        </p:txBody>
      </p:sp>
      <p:graphicFrame>
        <p:nvGraphicFramePr>
          <p:cNvPr id="17" name="Content Placeholder 3">
            <a:extLst>
              <a:ext uri="{FF2B5EF4-FFF2-40B4-BE49-F238E27FC236}">
                <a16:creationId xmlns:a16="http://schemas.microsoft.com/office/drawing/2014/main" id="{B754E9F3-86DC-18C9-1E87-B54A2E22DD72}"/>
              </a:ext>
            </a:extLst>
          </p:cNvPr>
          <p:cNvGraphicFramePr>
            <a:graphicFrameLocks noGrp="1"/>
          </p:cNvGraphicFramePr>
          <p:nvPr>
            <p:ph idx="1"/>
            <p:extLst>
              <p:ext uri="{D42A27DB-BD31-4B8C-83A1-F6EECF244321}">
                <p14:modId xmlns:p14="http://schemas.microsoft.com/office/powerpoint/2010/main" val="3144275771"/>
              </p:ext>
            </p:extLst>
          </p:nvPr>
        </p:nvGraphicFramePr>
        <p:xfrm>
          <a:off x="508000" y="2133600"/>
          <a:ext cx="110744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Oval 17">
            <a:extLst>
              <a:ext uri="{FF2B5EF4-FFF2-40B4-BE49-F238E27FC236}">
                <a16:creationId xmlns:a16="http://schemas.microsoft.com/office/drawing/2014/main" id="{0E1D7962-05BA-5E85-4061-B9C91BB10FB5}"/>
              </a:ext>
            </a:extLst>
          </p:cNvPr>
          <p:cNvSpPr/>
          <p:nvPr/>
        </p:nvSpPr>
        <p:spPr>
          <a:xfrm>
            <a:off x="10591800" y="2705100"/>
            <a:ext cx="1371600"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Growth through Challenge and change.</a:t>
            </a:r>
          </a:p>
        </p:txBody>
      </p:sp>
      <p:sp>
        <p:nvSpPr>
          <p:cNvPr id="19" name="Oval 18">
            <a:extLst>
              <a:ext uri="{FF2B5EF4-FFF2-40B4-BE49-F238E27FC236}">
                <a16:creationId xmlns:a16="http://schemas.microsoft.com/office/drawing/2014/main" id="{2146AA0F-1599-21F3-EF27-B7BB82819DD8}"/>
              </a:ext>
            </a:extLst>
          </p:cNvPr>
          <p:cNvSpPr/>
          <p:nvPr/>
        </p:nvSpPr>
        <p:spPr>
          <a:xfrm>
            <a:off x="10591800" y="4953000"/>
            <a:ext cx="1371600"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Valuing Others</a:t>
            </a:r>
          </a:p>
        </p:txBody>
      </p:sp>
    </p:spTree>
    <p:extLst>
      <p:ext uri="{BB962C8B-B14F-4D97-AF65-F5344CB8AC3E}">
        <p14:creationId xmlns:p14="http://schemas.microsoft.com/office/powerpoint/2010/main" val="3628748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F6FE-27BF-C73B-650E-DF3521FBCA44}"/>
              </a:ext>
            </a:extLst>
          </p:cNvPr>
          <p:cNvSpPr>
            <a:spLocks noGrp="1"/>
          </p:cNvSpPr>
          <p:nvPr>
            <p:ph type="title"/>
          </p:nvPr>
        </p:nvSpPr>
        <p:spPr>
          <a:xfrm>
            <a:off x="508000" y="723886"/>
            <a:ext cx="11074400" cy="1143000"/>
          </a:xfrm>
        </p:spPr>
        <p:txBody>
          <a:bodyPr/>
          <a:lstStyle/>
          <a:p>
            <a:r>
              <a:rPr lang="en-US" dirty="0"/>
              <a:t>And we don’t stop there! </a:t>
            </a:r>
          </a:p>
        </p:txBody>
      </p:sp>
      <p:graphicFrame>
        <p:nvGraphicFramePr>
          <p:cNvPr id="3" name="Content Placeholder 3">
            <a:extLst>
              <a:ext uri="{FF2B5EF4-FFF2-40B4-BE49-F238E27FC236}">
                <a16:creationId xmlns:a16="http://schemas.microsoft.com/office/drawing/2014/main" id="{711F9666-56ED-F0F4-859E-36F419392550}"/>
              </a:ext>
            </a:extLst>
          </p:cNvPr>
          <p:cNvGraphicFramePr>
            <a:graphicFrameLocks noGrp="1"/>
          </p:cNvGraphicFramePr>
          <p:nvPr>
            <p:ph idx="1"/>
            <p:extLst>
              <p:ext uri="{D42A27DB-BD31-4B8C-83A1-F6EECF244321}">
                <p14:modId xmlns:p14="http://schemas.microsoft.com/office/powerpoint/2010/main" val="3321458503"/>
              </p:ext>
            </p:extLst>
          </p:nvPr>
        </p:nvGraphicFramePr>
        <p:xfrm>
          <a:off x="508000" y="1752600"/>
          <a:ext cx="110744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a:extLst>
              <a:ext uri="{FF2B5EF4-FFF2-40B4-BE49-F238E27FC236}">
                <a16:creationId xmlns:a16="http://schemas.microsoft.com/office/drawing/2014/main" id="{017565A2-BE83-8B05-FBAA-4C69CCDB57FE}"/>
              </a:ext>
            </a:extLst>
          </p:cNvPr>
          <p:cNvSpPr/>
          <p:nvPr/>
        </p:nvSpPr>
        <p:spPr>
          <a:xfrm>
            <a:off x="10972800" y="2133600"/>
            <a:ext cx="1295400" cy="838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en-US" sz="1100" dirty="0">
                <a:latin typeface="Arial" panose="020B0604020202020204" pitchFamily="34" charset="0"/>
                <a:cs typeface="Arial" panose="020B0604020202020204" pitchFamily="34" charset="0"/>
              </a:rPr>
              <a:t>Make an Impact</a:t>
            </a:r>
          </a:p>
        </p:txBody>
      </p:sp>
    </p:spTree>
    <p:extLst>
      <p:ext uri="{BB962C8B-B14F-4D97-AF65-F5344CB8AC3E}">
        <p14:creationId xmlns:p14="http://schemas.microsoft.com/office/powerpoint/2010/main" val="92933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9021F-9B16-A114-E3C0-49FBFA61A322}"/>
              </a:ext>
            </a:extLst>
          </p:cNvPr>
          <p:cNvSpPr>
            <a:spLocks noGrp="1"/>
          </p:cNvSpPr>
          <p:nvPr>
            <p:ph type="title"/>
          </p:nvPr>
        </p:nvSpPr>
        <p:spPr>
          <a:xfrm>
            <a:off x="508000" y="723886"/>
            <a:ext cx="11074400" cy="1143000"/>
          </a:xfrm>
        </p:spPr>
        <p:txBody>
          <a:bodyPr>
            <a:normAutofit fontScale="90000"/>
          </a:bodyPr>
          <a:lstStyle/>
          <a:p>
            <a:br>
              <a:rPr lang="en-US" dirty="0"/>
            </a:br>
            <a:r>
              <a:rPr lang="en-US" dirty="0"/>
              <a:t>Charitable Donation: “Value Others”</a:t>
            </a:r>
            <a:br>
              <a:rPr lang="en-US" dirty="0"/>
            </a:br>
            <a:endParaRPr lang="en-US" dirty="0"/>
          </a:p>
        </p:txBody>
      </p:sp>
      <p:sp>
        <p:nvSpPr>
          <p:cNvPr id="3" name="Content Placeholder 2">
            <a:extLst>
              <a:ext uri="{FF2B5EF4-FFF2-40B4-BE49-F238E27FC236}">
                <a16:creationId xmlns:a16="http://schemas.microsoft.com/office/drawing/2014/main" id="{91BF4393-E70B-5182-2391-A9BF5B6E9DB1}"/>
              </a:ext>
            </a:extLst>
          </p:cNvPr>
          <p:cNvSpPr>
            <a:spLocks noGrp="1"/>
          </p:cNvSpPr>
          <p:nvPr>
            <p:ph idx="1"/>
          </p:nvPr>
        </p:nvSpPr>
        <p:spPr>
          <a:xfrm>
            <a:off x="508000" y="2057401"/>
            <a:ext cx="11074400" cy="4114801"/>
          </a:xfrm>
        </p:spPr>
        <p:txBody>
          <a:bodyPr>
            <a:normAutofit/>
          </a:bodyPr>
          <a:lstStyle/>
          <a:p>
            <a:pPr marL="0" indent="0">
              <a:buNone/>
            </a:pPr>
            <a:endParaRPr lang="en-US" sz="2000" dirty="0">
              <a:solidFill>
                <a:schemeClr val="bg1"/>
              </a:solidFill>
            </a:endParaRPr>
          </a:p>
          <a:p>
            <a:endParaRPr lang="en-US" sz="2000" dirty="0"/>
          </a:p>
          <a:p>
            <a:endParaRPr lang="en-US" sz="2000" dirty="0"/>
          </a:p>
          <a:p>
            <a:endParaRPr lang="en-US" dirty="0"/>
          </a:p>
        </p:txBody>
      </p:sp>
      <p:pic>
        <p:nvPicPr>
          <p:cNvPr id="4" name="Picture 2" descr="Afbeeldingsresultaat voor red cross">
            <a:extLst>
              <a:ext uri="{FF2B5EF4-FFF2-40B4-BE49-F238E27FC236}">
                <a16:creationId xmlns:a16="http://schemas.microsoft.com/office/drawing/2014/main" id="{906112A8-55A1-0416-8EE5-9A71324374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800" y="4470089"/>
            <a:ext cx="2032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Afbeeldingsresultaat voor oxfam">
            <a:extLst>
              <a:ext uri="{FF2B5EF4-FFF2-40B4-BE49-F238E27FC236}">
                <a16:creationId xmlns:a16="http://schemas.microsoft.com/office/drawing/2014/main" id="{9F2B0F1B-49B3-5593-4C27-452AA4C691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916526"/>
            <a:ext cx="17272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sresultaat voor greenpeace">
            <a:extLst>
              <a:ext uri="{FF2B5EF4-FFF2-40B4-BE49-F238E27FC236}">
                <a16:creationId xmlns:a16="http://schemas.microsoft.com/office/drawing/2014/main" id="{854D2852-73E6-C203-B1A6-AAF640B7E5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5121" y="4712003"/>
            <a:ext cx="1804502" cy="12325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Afbeeldingsresultaat voor amnesty international">
            <a:extLst>
              <a:ext uri="{FF2B5EF4-FFF2-40B4-BE49-F238E27FC236}">
                <a16:creationId xmlns:a16="http://schemas.microsoft.com/office/drawing/2014/main" id="{D2D8A137-8518-38DC-DA6C-7E5DA09F43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65121" y="1902271"/>
            <a:ext cx="194194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Afbeeldingsresultaat voor arthritis foundation">
            <a:extLst>
              <a:ext uri="{FF2B5EF4-FFF2-40B4-BE49-F238E27FC236}">
                <a16:creationId xmlns:a16="http://schemas.microsoft.com/office/drawing/2014/main" id="{A1D389CF-89E2-8026-B8DF-B6CEBBA8AE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02072" y="2006670"/>
            <a:ext cx="2167128" cy="11338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B6639E6-59C8-1C02-880C-C791AD382B29}"/>
              </a:ext>
            </a:extLst>
          </p:cNvPr>
          <p:cNvSpPr txBox="1"/>
          <p:nvPr/>
        </p:nvSpPr>
        <p:spPr>
          <a:xfrm>
            <a:off x="2438400" y="3777891"/>
            <a:ext cx="8574748" cy="1938992"/>
          </a:xfrm>
          <a:prstGeom prst="rect">
            <a:avLst/>
          </a:prstGeom>
          <a:noFill/>
        </p:spPr>
        <p:txBody>
          <a:bodyPr wrap="square" rtlCol="0">
            <a:spAutoFit/>
          </a:bodyPr>
          <a:lstStyle/>
          <a:p>
            <a:pPr algn="ctr"/>
            <a:r>
              <a:rPr lang="en-US" sz="2400" dirty="0">
                <a:solidFill>
                  <a:schemeClr val="bg1"/>
                </a:solidFill>
              </a:rPr>
              <a:t>Bioventus will add up to $800 if you want to donate your reward </a:t>
            </a:r>
          </a:p>
          <a:p>
            <a:pPr algn="ctr"/>
            <a:r>
              <a:rPr lang="en-US" sz="2400" dirty="0">
                <a:solidFill>
                  <a:schemeClr val="bg1"/>
                </a:solidFill>
              </a:rPr>
              <a:t> </a:t>
            </a:r>
          </a:p>
          <a:p>
            <a:pPr algn="ctr"/>
            <a:r>
              <a:rPr lang="en-US" sz="2400" dirty="0">
                <a:solidFill>
                  <a:schemeClr val="bg1"/>
                </a:solidFill>
              </a:rPr>
              <a:t>Total donation up to $2.000</a:t>
            </a:r>
          </a:p>
          <a:p>
            <a:pPr algn="ctr"/>
            <a:endParaRPr lang="en-US" sz="2400" dirty="0">
              <a:solidFill>
                <a:schemeClr val="bg1"/>
              </a:solidFill>
            </a:endParaRPr>
          </a:p>
          <a:p>
            <a:pPr algn="ctr"/>
            <a:r>
              <a:rPr lang="en-US" sz="2400" dirty="0">
                <a:solidFill>
                  <a:schemeClr val="bg1"/>
                </a:solidFill>
              </a:rPr>
              <a:t>Full rules and conditions found on </a:t>
            </a:r>
            <a:r>
              <a:rPr lang="en-US" sz="2400" dirty="0" err="1">
                <a:solidFill>
                  <a:schemeClr val="bg1"/>
                </a:solidFill>
              </a:rPr>
              <a:t>Bionet</a:t>
            </a:r>
            <a:endParaRPr lang="en-US" sz="2400" dirty="0">
              <a:solidFill>
                <a:schemeClr val="bg1"/>
              </a:solidFill>
            </a:endParaRPr>
          </a:p>
        </p:txBody>
      </p:sp>
    </p:spTree>
    <p:extLst>
      <p:ext uri="{BB962C8B-B14F-4D97-AF65-F5344CB8AC3E}">
        <p14:creationId xmlns:p14="http://schemas.microsoft.com/office/powerpoint/2010/main" val="2463807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EEF42-9B47-EA87-B298-3B317D15751F}"/>
              </a:ext>
            </a:extLst>
          </p:cNvPr>
          <p:cNvSpPr>
            <a:spLocks noGrp="1"/>
          </p:cNvSpPr>
          <p:nvPr>
            <p:ph type="title"/>
          </p:nvPr>
        </p:nvSpPr>
        <p:spPr>
          <a:xfrm>
            <a:off x="508000" y="723886"/>
            <a:ext cx="11074400" cy="1143000"/>
          </a:xfrm>
        </p:spPr>
        <p:txBody>
          <a:bodyPr>
            <a:normAutofit fontScale="90000"/>
          </a:bodyPr>
          <a:lstStyle/>
          <a:p>
            <a:br>
              <a:rPr lang="en-US" dirty="0"/>
            </a:br>
            <a:r>
              <a:rPr lang="en-US" dirty="0"/>
              <a:t>Personal Development Booster: “Develop ourselves”</a:t>
            </a:r>
            <a:br>
              <a:rPr lang="en-US" dirty="0"/>
            </a:br>
            <a:endParaRPr lang="en-US" dirty="0"/>
          </a:p>
        </p:txBody>
      </p:sp>
      <p:sp>
        <p:nvSpPr>
          <p:cNvPr id="3" name="Content Placeholder 2">
            <a:extLst>
              <a:ext uri="{FF2B5EF4-FFF2-40B4-BE49-F238E27FC236}">
                <a16:creationId xmlns:a16="http://schemas.microsoft.com/office/drawing/2014/main" id="{1989A45A-0C13-F5F8-D727-24625D895A84}"/>
              </a:ext>
            </a:extLst>
          </p:cNvPr>
          <p:cNvSpPr>
            <a:spLocks noGrp="1"/>
          </p:cNvSpPr>
          <p:nvPr>
            <p:ph idx="1"/>
          </p:nvPr>
        </p:nvSpPr>
        <p:spPr>
          <a:xfrm>
            <a:off x="508000" y="2057401"/>
            <a:ext cx="11074400" cy="4114801"/>
          </a:xfrm>
        </p:spPr>
        <p:txBody>
          <a:bodyPr>
            <a:normAutofit/>
          </a:bodyPr>
          <a:lstStyle/>
          <a:p>
            <a:pPr marL="0" indent="0">
              <a:buNone/>
            </a:pPr>
            <a:endParaRPr lang="en-US" sz="2000" dirty="0">
              <a:solidFill>
                <a:schemeClr val="bg1"/>
              </a:solidFill>
            </a:endParaRPr>
          </a:p>
          <a:p>
            <a:endParaRPr lang="en-US" sz="2000" dirty="0"/>
          </a:p>
          <a:p>
            <a:endParaRPr lang="en-US" sz="2000" dirty="0"/>
          </a:p>
          <a:p>
            <a:endParaRPr lang="en-US" dirty="0"/>
          </a:p>
        </p:txBody>
      </p:sp>
      <p:pic>
        <p:nvPicPr>
          <p:cNvPr id="4" name="Picture 16" descr="Afbeeldingsresultaat voor cooking">
            <a:extLst>
              <a:ext uri="{FF2B5EF4-FFF2-40B4-BE49-F238E27FC236}">
                <a16:creationId xmlns:a16="http://schemas.microsoft.com/office/drawing/2014/main" id="{791B6E41-B364-8EBF-3229-031F209D7A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839399"/>
            <a:ext cx="2359025" cy="20304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Afbeeldingsresultaat voor ballet">
            <a:extLst>
              <a:ext uri="{FF2B5EF4-FFF2-40B4-BE49-F238E27FC236}">
                <a16:creationId xmlns:a16="http://schemas.microsoft.com/office/drawing/2014/main" id="{7E0BC6A4-5CF2-B2D1-03FD-A05F5FF58A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102" y="4343400"/>
            <a:ext cx="3017012" cy="20488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fbeeldingsresultaat voor computer programming">
            <a:extLst>
              <a:ext uri="{FF2B5EF4-FFF2-40B4-BE49-F238E27FC236}">
                <a16:creationId xmlns:a16="http://schemas.microsoft.com/office/drawing/2014/main" id="{03199CB3-CCC0-AAA5-1B35-8965E5036F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5430" y="4829722"/>
            <a:ext cx="2905251" cy="22028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Afbeeldingsresultaat voor music">
            <a:extLst>
              <a:ext uri="{FF2B5EF4-FFF2-40B4-BE49-F238E27FC236}">
                <a16:creationId xmlns:a16="http://schemas.microsoft.com/office/drawing/2014/main" id="{8F8C83B1-D46F-5E3E-E2BB-D5C941FC58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8039" y="3657600"/>
            <a:ext cx="2822574" cy="20234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Afbeeldingsresultaat voor accounting">
            <a:extLst>
              <a:ext uri="{FF2B5EF4-FFF2-40B4-BE49-F238E27FC236}">
                <a16:creationId xmlns:a16="http://schemas.microsoft.com/office/drawing/2014/main" id="{27F9ADD3-5663-B892-E47D-90E847269EE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12515" y="4495800"/>
            <a:ext cx="2667000" cy="20304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F2EC7B8-8C32-5627-741E-B39CBF679022}"/>
              </a:ext>
            </a:extLst>
          </p:cNvPr>
          <p:cNvSpPr txBox="1"/>
          <p:nvPr/>
        </p:nvSpPr>
        <p:spPr>
          <a:xfrm>
            <a:off x="6858000" y="1920674"/>
            <a:ext cx="5029200" cy="2308324"/>
          </a:xfrm>
          <a:prstGeom prst="rect">
            <a:avLst/>
          </a:prstGeom>
          <a:noFill/>
        </p:spPr>
        <p:txBody>
          <a:bodyPr wrap="square" rtlCol="0">
            <a:spAutoFit/>
          </a:bodyPr>
          <a:lstStyle/>
          <a:p>
            <a:pPr algn="ctr"/>
            <a:r>
              <a:rPr lang="en-US" sz="2400" dirty="0">
                <a:solidFill>
                  <a:schemeClr val="bg1"/>
                </a:solidFill>
              </a:rPr>
              <a:t>Bioventus will add up to $800 if you want to use your reward to develop yourself</a:t>
            </a:r>
          </a:p>
          <a:p>
            <a:pPr algn="ctr"/>
            <a:r>
              <a:rPr lang="en-US" sz="2400" dirty="0">
                <a:solidFill>
                  <a:schemeClr val="bg1"/>
                </a:solidFill>
              </a:rPr>
              <a:t> </a:t>
            </a:r>
          </a:p>
          <a:p>
            <a:pPr algn="ctr"/>
            <a:r>
              <a:rPr lang="en-US" sz="2400" dirty="0">
                <a:solidFill>
                  <a:schemeClr val="bg1"/>
                </a:solidFill>
              </a:rPr>
              <a:t>Total development reward up to $2.000</a:t>
            </a:r>
          </a:p>
        </p:txBody>
      </p:sp>
      <p:pic>
        <p:nvPicPr>
          <p:cNvPr id="10" name="Picture 9">
            <a:extLst>
              <a:ext uri="{FF2B5EF4-FFF2-40B4-BE49-F238E27FC236}">
                <a16:creationId xmlns:a16="http://schemas.microsoft.com/office/drawing/2014/main" id="{32960FAA-1ADF-C000-2A94-3DF8791D61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8625" y="2043261"/>
            <a:ext cx="2514600" cy="1678766"/>
          </a:xfrm>
          <a:prstGeom prst="rect">
            <a:avLst/>
          </a:prstGeom>
        </p:spPr>
      </p:pic>
    </p:spTree>
    <p:extLst>
      <p:ext uri="{BB962C8B-B14F-4D97-AF65-F5344CB8AC3E}">
        <p14:creationId xmlns:p14="http://schemas.microsoft.com/office/powerpoint/2010/main" val="373565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41F106-82B0-38D0-DB83-2E7A7667DBC0}"/>
              </a:ext>
            </a:extLst>
          </p:cNvPr>
          <p:cNvSpPr txBox="1"/>
          <p:nvPr/>
        </p:nvSpPr>
        <p:spPr>
          <a:xfrm>
            <a:off x="609600" y="762000"/>
            <a:ext cx="6094902" cy="461665"/>
          </a:xfrm>
          <a:prstGeom prst="rect">
            <a:avLst/>
          </a:prstGeom>
          <a:noFill/>
        </p:spPr>
        <p:txBody>
          <a:bodyPr wrap="square">
            <a:spAutoFit/>
          </a:bodyPr>
          <a:lstStyle/>
          <a:p>
            <a:r>
              <a:rPr lang="en-US" sz="2400" b="0" i="0" u="none" strike="noStrike" dirty="0">
                <a:solidFill>
                  <a:srgbClr val="3D1152"/>
                </a:solidFill>
                <a:effectLst/>
                <a:latin typeface="Arial" panose="020B0604020202020204" pitchFamily="34" charset="0"/>
                <a:cs typeface="Arial" panose="020B0604020202020204" pitchFamily="34" charset="0"/>
              </a:rPr>
              <a:t>Incentive and Award Payment Information</a:t>
            </a:r>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3D5FEF6-3BF7-EDAC-CD99-271FD2185420}"/>
              </a:ext>
            </a:extLst>
          </p:cNvPr>
          <p:cNvSpPr txBox="1"/>
          <p:nvPr/>
        </p:nvSpPr>
        <p:spPr>
          <a:xfrm>
            <a:off x="457200" y="1828800"/>
            <a:ext cx="11277600" cy="4524315"/>
          </a:xfrm>
          <a:prstGeom prst="rect">
            <a:avLst/>
          </a:prstGeom>
          <a:noFill/>
        </p:spPr>
        <p:txBody>
          <a:bodyPr wrap="square">
            <a:spAutoFit/>
          </a:bodyPr>
          <a:lstStyle/>
          <a:p>
            <a:pPr algn="l" rtl="0" fontAlgn="base">
              <a:buFont typeface="Arial" panose="020B0604020202020204" pitchFamily="34" charset="0"/>
              <a:buChar char="•"/>
            </a:pPr>
            <a:r>
              <a:rPr lang="en-US" sz="1600" b="0" i="0" u="none" strike="noStrike" dirty="0">
                <a:solidFill>
                  <a:srgbClr val="000000"/>
                </a:solidFill>
                <a:effectLst/>
                <a:highlight>
                  <a:srgbClr val="FFFFFF"/>
                </a:highlight>
                <a:latin typeface="Arial" panose="020B0604020202020204" pitchFamily="34" charset="0"/>
                <a:cs typeface="Arial" panose="020B0604020202020204" pitchFamily="34" charset="0"/>
              </a:rPr>
              <a:t>All Cash Payments are processed through payroll  </a:t>
            </a:r>
            <a:r>
              <a:rPr lang="en-US" sz="1600" b="0" i="0" dirty="0">
                <a:solidFill>
                  <a:srgbClr val="3D1152"/>
                </a:solidFill>
                <a:effectLst/>
                <a:highlight>
                  <a:srgbClr val="F5F5F5"/>
                </a:highligh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1600" b="0" i="0" u="none" strike="noStrike" dirty="0">
                <a:solidFill>
                  <a:srgbClr val="000000"/>
                </a:solidFill>
                <a:effectLst/>
                <a:highlight>
                  <a:srgbClr val="FFFFFF"/>
                </a:highlight>
                <a:latin typeface="Arial" panose="020B0604020202020204" pitchFamily="34" charset="0"/>
                <a:cs typeface="Arial" panose="020B0604020202020204" pitchFamily="34" charset="0"/>
              </a:rPr>
              <a:t>All Incentive and Award amounts for international employees will be calculated to local Currency using Bioventus Annual Exchange Rates </a:t>
            </a:r>
            <a:r>
              <a:rPr lang="en-US" sz="1600" b="0" i="0" dirty="0">
                <a:solidFill>
                  <a:srgbClr val="3D1152"/>
                </a:solidFill>
                <a:effectLst/>
                <a:highlight>
                  <a:srgbClr val="F5F5F5"/>
                </a:highligh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1600" b="0" i="0" u="none" strike="noStrike" dirty="0">
                <a:solidFill>
                  <a:srgbClr val="000000"/>
                </a:solidFill>
                <a:effectLst/>
                <a:highlight>
                  <a:srgbClr val="FFFFFF"/>
                </a:highlight>
                <a:latin typeface="Arial" panose="020B0604020202020204" pitchFamily="34" charset="0"/>
                <a:cs typeface="Arial" panose="020B0604020202020204" pitchFamily="34" charset="0"/>
              </a:rPr>
              <a:t>All Incentives, are considered taxable income and the amounts are therefore gross amounts.  The taxation of the award will be processed through payroll at the time the award is given.  </a:t>
            </a:r>
            <a:r>
              <a:rPr lang="en-US" sz="1600" b="0" i="0" dirty="0">
                <a:solidFill>
                  <a:srgbClr val="3D1152"/>
                </a:solidFill>
                <a:effectLst/>
                <a:highlight>
                  <a:srgbClr val="F5F5F5"/>
                </a:highligh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1600" b="0" i="0" u="none" strike="noStrike" dirty="0">
                <a:solidFill>
                  <a:srgbClr val="000000"/>
                </a:solidFill>
                <a:effectLst/>
                <a:highlight>
                  <a:srgbClr val="FFFFFF"/>
                </a:highlight>
                <a:latin typeface="Arial" panose="020B0604020202020204" pitchFamily="34" charset="0"/>
                <a:cs typeface="Arial" panose="020B0604020202020204" pitchFamily="34" charset="0"/>
              </a:rPr>
              <a:t>All referral bonus payments will be made according to the following schedule: </a:t>
            </a:r>
            <a:r>
              <a:rPr lang="en-US" sz="1600" b="0" i="0" dirty="0">
                <a:solidFill>
                  <a:srgbClr val="3D1152"/>
                </a:solidFill>
                <a:effectLst/>
                <a:highlight>
                  <a:srgbClr val="F5F5F5"/>
                </a:highligh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1600" b="0" i="0" u="none" strike="noStrike" dirty="0">
                <a:solidFill>
                  <a:srgbClr val="000000"/>
                </a:solidFill>
                <a:effectLst/>
                <a:highlight>
                  <a:srgbClr val="FFFFFF"/>
                </a:highlight>
                <a:latin typeface="Arial" panose="020B0604020202020204" pitchFamily="34" charset="0"/>
                <a:cs typeface="Arial" panose="020B0604020202020204" pitchFamily="34" charset="0"/>
              </a:rPr>
              <a:t>First Incentive – $75 bonus paid through payroll within 1month after the specific Job Opening has been closed </a:t>
            </a:r>
            <a:r>
              <a:rPr lang="en-US" sz="1600" b="0" i="0" dirty="0">
                <a:solidFill>
                  <a:srgbClr val="3D1152"/>
                </a:solidFill>
                <a:effectLst/>
                <a:highlight>
                  <a:srgbClr val="F5F5F5"/>
                </a:highligh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1600" b="0" i="0" u="none" strike="noStrike" dirty="0">
                <a:solidFill>
                  <a:srgbClr val="000000"/>
                </a:solidFill>
                <a:effectLst/>
                <a:highlight>
                  <a:srgbClr val="FFFFFF"/>
                </a:highlight>
                <a:latin typeface="Arial" panose="020B0604020202020204" pitchFamily="34" charset="0"/>
                <a:cs typeface="Arial" panose="020B0604020202020204" pitchFamily="34" charset="0"/>
              </a:rPr>
              <a:t>Second Incentive - the amount will be paid within 1 month after the referred employee’s 1st day of employment with Bioventus </a:t>
            </a:r>
            <a:r>
              <a:rPr lang="en-US" sz="1600" b="0" i="0" dirty="0">
                <a:solidFill>
                  <a:srgbClr val="3D1152"/>
                </a:solidFill>
                <a:effectLst/>
                <a:highlight>
                  <a:srgbClr val="F5F5F5"/>
                </a:highligh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1600" b="0" i="0" u="none" strike="noStrike" dirty="0">
                <a:solidFill>
                  <a:srgbClr val="000000"/>
                </a:solidFill>
                <a:effectLst/>
                <a:highlight>
                  <a:srgbClr val="FFFFFF"/>
                </a:highlight>
                <a:latin typeface="Arial" panose="020B0604020202020204" pitchFamily="34" charset="0"/>
                <a:cs typeface="Arial" panose="020B0604020202020204" pitchFamily="34" charset="0"/>
              </a:rPr>
              <a:t>Third Incentive - the amount will be paid within 1 month after the referred employee completes 6 months of service with Bioventus.  </a:t>
            </a:r>
            <a:r>
              <a:rPr lang="en-US" sz="1600" b="0" i="0" dirty="0">
                <a:solidFill>
                  <a:srgbClr val="3D1152"/>
                </a:solidFill>
                <a:effectLst/>
                <a:highlight>
                  <a:srgbClr val="F5F5F5"/>
                </a:highligh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1600" b="0" i="0" u="none" strike="noStrike" dirty="0">
                <a:solidFill>
                  <a:srgbClr val="000000"/>
                </a:solidFill>
                <a:effectLst/>
                <a:highlight>
                  <a:srgbClr val="FFFFFF"/>
                </a:highlight>
                <a:latin typeface="Arial" panose="020B0604020202020204" pitchFamily="34" charset="0"/>
                <a:cs typeface="Arial" panose="020B0604020202020204" pitchFamily="34" charset="0"/>
              </a:rPr>
              <a:t>Quarterly Award – award amount will be paid in the month following the end of the quarter </a:t>
            </a:r>
            <a:r>
              <a:rPr lang="en-US" sz="1600" b="0" i="0" dirty="0">
                <a:solidFill>
                  <a:srgbClr val="3D1152"/>
                </a:solidFill>
                <a:effectLst/>
                <a:highlight>
                  <a:srgbClr val="F5F5F5"/>
                </a:highligh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1600" b="0" i="0" u="none" strike="noStrike" dirty="0">
                <a:solidFill>
                  <a:srgbClr val="000000"/>
                </a:solidFill>
                <a:effectLst/>
                <a:highlight>
                  <a:srgbClr val="FFFFFF"/>
                </a:highlight>
                <a:latin typeface="Arial" panose="020B0604020202020204" pitchFamily="34" charset="0"/>
                <a:cs typeface="Arial" panose="020B0604020202020204" pitchFamily="34" charset="0"/>
              </a:rPr>
              <a:t>Annual Award – will be paid the month following the annual CEO Award ceremony </a:t>
            </a:r>
            <a:r>
              <a:rPr lang="en-US" sz="1600" b="0" i="0" dirty="0">
                <a:solidFill>
                  <a:srgbClr val="3D1152"/>
                </a:solidFill>
                <a:effectLst/>
                <a:highlight>
                  <a:srgbClr val="F5F5F5"/>
                </a:highligh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1600" b="0" i="0" u="none" strike="noStrike" dirty="0">
                <a:solidFill>
                  <a:srgbClr val="000000"/>
                </a:solidFill>
                <a:effectLst/>
                <a:highlight>
                  <a:srgbClr val="FFFFFF"/>
                </a:highlight>
                <a:latin typeface="Arial" panose="020B0604020202020204" pitchFamily="34" charset="0"/>
                <a:cs typeface="Arial" panose="020B0604020202020204" pitchFamily="34" charset="0"/>
              </a:rPr>
              <a:t>To be eligible for payment of the incentives and/or awards, the referring employee must still be actively employed by the company at the time the payment. </a:t>
            </a:r>
            <a:r>
              <a:rPr lang="en-US" sz="1600" b="0" i="0" dirty="0">
                <a:solidFill>
                  <a:srgbClr val="3D1152"/>
                </a:solidFill>
                <a:effectLst/>
                <a:highlight>
                  <a:srgbClr val="F5F5F5"/>
                </a:highligh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1600" b="0" i="0" u="none" strike="noStrike" dirty="0">
                <a:solidFill>
                  <a:srgbClr val="000000"/>
                </a:solidFill>
                <a:effectLst/>
                <a:highlight>
                  <a:srgbClr val="FFFFFF"/>
                </a:highlight>
                <a:latin typeface="Arial" panose="020B0604020202020204" pitchFamily="34" charset="0"/>
                <a:cs typeface="Arial" panose="020B0604020202020204" pitchFamily="34" charset="0"/>
              </a:rPr>
              <a:t>If the referring employee has opted to use incentive(s) the Personal Development Booster and has not used the amount at the time of leaving Bioventus, Bioventus will pay the outstanding amount, less the additional incentive amount on last paycheck </a:t>
            </a:r>
            <a:endParaRPr lang="en-US" sz="1600" b="0" i="0" dirty="0">
              <a:solidFill>
                <a:srgbClr val="3D1152"/>
              </a:solidFill>
              <a:effectLst/>
              <a:highlight>
                <a:srgbClr val="F5F5F5"/>
              </a:highlight>
              <a:latin typeface="Arial" panose="020B0604020202020204" pitchFamily="34" charset="0"/>
              <a:cs typeface="Arial" panose="020B0604020202020204" pitchFamily="34"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5BFAAF9E-E3B1-AA3B-1E69-9BFE6D421A1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29600" y="76200"/>
            <a:ext cx="2408337" cy="2408337"/>
          </a:xfrm>
          <a:prstGeom prst="rect">
            <a:avLst/>
          </a:prstGeom>
        </p:spPr>
      </p:pic>
    </p:spTree>
    <p:extLst>
      <p:ext uri="{BB962C8B-B14F-4D97-AF65-F5344CB8AC3E}">
        <p14:creationId xmlns:p14="http://schemas.microsoft.com/office/powerpoint/2010/main" val="202969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C18B-2ABE-D7B6-E975-9100905DAAC0}"/>
              </a:ext>
            </a:extLst>
          </p:cNvPr>
          <p:cNvSpPr>
            <a:spLocks noGrp="1"/>
          </p:cNvSpPr>
          <p:nvPr>
            <p:ph type="ctrTitle"/>
          </p:nvPr>
        </p:nvSpPr>
        <p:spPr/>
        <p:txBody>
          <a:bodyPr/>
          <a:lstStyle/>
          <a:p>
            <a:r>
              <a:rPr lang="en-US" dirty="0"/>
              <a:t>What to do!</a:t>
            </a:r>
          </a:p>
        </p:txBody>
      </p:sp>
    </p:spTree>
    <p:extLst>
      <p:ext uri="{BB962C8B-B14F-4D97-AF65-F5344CB8AC3E}">
        <p14:creationId xmlns:p14="http://schemas.microsoft.com/office/powerpoint/2010/main" val="1422650880"/>
      </p:ext>
    </p:extLst>
  </p:cSld>
  <p:clrMapOvr>
    <a:masterClrMapping/>
  </p:clrMapOvr>
</p:sld>
</file>

<file path=ppt/theme/theme1.xml><?xml version="1.0" encoding="utf-8"?>
<a:theme xmlns:a="http://schemas.openxmlformats.org/drawingml/2006/main" name="blank">
  <a:themeElements>
    <a:clrScheme name="Alternat Color palette">
      <a:dk1>
        <a:srgbClr val="3D1152"/>
      </a:dk1>
      <a:lt1>
        <a:srgbClr val="000000"/>
      </a:lt1>
      <a:dk2>
        <a:srgbClr val="68696F"/>
      </a:dk2>
      <a:lt2>
        <a:srgbClr val="FFFFFF"/>
      </a:lt2>
      <a:accent1>
        <a:srgbClr val="3D1152"/>
      </a:accent1>
      <a:accent2>
        <a:srgbClr val="D7A9ED"/>
      </a:accent2>
      <a:accent3>
        <a:srgbClr val="DC6738"/>
      </a:accent3>
      <a:accent4>
        <a:srgbClr val="F1C2AF"/>
      </a:accent4>
      <a:accent5>
        <a:srgbClr val="8D8E94"/>
      </a:accent5>
      <a:accent6>
        <a:srgbClr val="BABBBE"/>
      </a:accent6>
      <a:hlink>
        <a:srgbClr val="DC6738"/>
      </a:hlink>
      <a:folHlink>
        <a:srgbClr val="92D050"/>
      </a:folHlink>
    </a:clrScheme>
    <a:fontScheme name="Bioventus Fonts">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3C7B5739F02B48B139AAD7C370F779" ma:contentTypeVersion="16" ma:contentTypeDescription="Create a new document." ma:contentTypeScope="" ma:versionID="8f8c33b7166e7792b4f3f02c631d2963">
  <xsd:schema xmlns:xsd="http://www.w3.org/2001/XMLSchema" xmlns:xs="http://www.w3.org/2001/XMLSchema" xmlns:p="http://schemas.microsoft.com/office/2006/metadata/properties" xmlns:ns2="f154f173-26c4-4ae4-84a2-b785fc4f6833" xmlns:ns3="cc19cc87-f509-4b98-9b29-f2ddd69d46c5" targetNamespace="http://schemas.microsoft.com/office/2006/metadata/properties" ma:root="true" ma:fieldsID="b2065e446213b2e9416438948a147a80" ns2:_="" ns3:_="">
    <xsd:import namespace="f154f173-26c4-4ae4-84a2-b785fc4f6833"/>
    <xsd:import namespace="cc19cc87-f509-4b98-9b29-f2ddd69d46c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54f173-26c4-4ae4-84a2-b785fc4f68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2082d89-bda0-4103-9646-57908f60fb4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19cc87-f509-4b98-9b29-f2ddd69d46c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a342b20-9217-4bbb-a346-15464f42017a}" ma:internalName="TaxCatchAll" ma:showField="CatchAllData" ma:web="cc19cc87-f509-4b98-9b29-f2ddd69d46c5">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c19cc87-f509-4b98-9b29-f2ddd69d46c5" xsi:nil="true"/>
    <lcf76f155ced4ddcb4097134ff3c332f xmlns="f154f173-26c4-4ae4-84a2-b785fc4f683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09F863-EFFC-4FAA-BD45-B3E263CF47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54f173-26c4-4ae4-84a2-b785fc4f6833"/>
    <ds:schemaRef ds:uri="cc19cc87-f509-4b98-9b29-f2ddd69d46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8E8706-295E-41AB-89CA-752A555CFF7A}">
  <ds:schemaRefs>
    <ds:schemaRef ds:uri="http://schemas.microsoft.com/office/2006/metadata/properties"/>
    <ds:schemaRef ds:uri="http://schemas.microsoft.com/office/infopath/2007/PartnerControls"/>
    <ds:schemaRef ds:uri="cc19cc87-f509-4b98-9b29-f2ddd69d46c5"/>
    <ds:schemaRef ds:uri="f154f173-26c4-4ae4-84a2-b785fc4f6833"/>
  </ds:schemaRefs>
</ds:datastoreItem>
</file>

<file path=customXml/itemProps3.xml><?xml version="1.0" encoding="utf-8"?>
<ds:datastoreItem xmlns:ds="http://schemas.openxmlformats.org/officeDocument/2006/customXml" ds:itemID="{00C26E57-5B76-411A-99B9-EC555D8CB9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15055</TotalTime>
  <Words>924</Words>
  <Application>Microsoft Office PowerPoint</Application>
  <PresentationFormat>Widescreen</PresentationFormat>
  <Paragraphs>86</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blank</vt:lpstr>
      <vt:lpstr>Talent Reward Program    #Ready to Work for a More Active World!</vt:lpstr>
      <vt:lpstr>Talent Reward Program   # Ready to Work for a More Active World? </vt:lpstr>
      <vt:lpstr> </vt:lpstr>
      <vt:lpstr> Alternative to cash for rewards </vt:lpstr>
      <vt:lpstr>And we don’t stop there! </vt:lpstr>
      <vt:lpstr> Charitable Donation: “Value Others” </vt:lpstr>
      <vt:lpstr> Personal Development Booster: “Develop ourselves” </vt:lpstr>
      <vt:lpstr>PowerPoint Presentation</vt:lpstr>
      <vt:lpstr>What to do!</vt:lpstr>
      <vt:lpstr>  Go to:  bioventus.com/careers </vt:lpstr>
      <vt:lpstr>What your referrals need to do!</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Bioventus Strategy Update</dc:title>
  <dc:creator>Scott Petrie</dc:creator>
  <cp:lastModifiedBy>Rachel Wardle</cp:lastModifiedBy>
  <cp:revision>112</cp:revision>
  <cp:lastPrinted>2014-06-18T13:37:49Z</cp:lastPrinted>
  <dcterms:created xsi:type="dcterms:W3CDTF">2014-12-09T19:37:44Z</dcterms:created>
  <dcterms:modified xsi:type="dcterms:W3CDTF">2024-05-22T13:16:44Z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0x010100693C7B5739F02B48B139AAD7C370F779</vt:lpwstr>
  </property>
  <property fmtid="{D5CDD505-2E9C-101B-9397-08002B2CF9AE}" pid="3" name="Order">
    <vt:r8>377000</vt:r8>
  </property>
  <property fmtid="{D5CDD505-2E9C-101B-9397-08002B2CF9AE}" pid="4" name="MediaServiceImageTags">
    <vt:lpwstr/>
  </property>
</Properties>
</file>